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96" d="100"/>
          <a:sy n="196" d="100"/>
        </p:scale>
        <p:origin x="-198" y="-166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6"/>
          <c:order val="6"/>
          <c:tx>
            <c:strRef>
              <c:f>Sheet1!$H$1</c:f>
              <c:strCache>
                <c:ptCount val="1"/>
                <c:pt idx="0">
                  <c:v>js wo</c:v>
                </c:pt>
              </c:strCache>
              <c:extLst xmlns:c15="http://schemas.microsoft.com/office/drawing/2012/chart"/>
            </c:strRef>
          </c:tx>
          <c:spPr>
            <a:pattFill prst="dkDnDiag">
              <a:fgClr>
                <a:schemeClr val="accent1"/>
              </a:fgClr>
              <a:bgClr>
                <a:schemeClr val="bg1"/>
              </a:bgClr>
            </a:pattFill>
            <a:ln w="6350"/>
          </c:spPr>
          <c:dPt>
            <c:idx val="0"/>
            <c:bubble3D val="0"/>
            <c:spPr>
              <a:pattFill prst="dkDnDiag">
                <a:fgClr>
                  <a:schemeClr val="accent6"/>
                </a:fgClr>
                <a:bgClr>
                  <a:schemeClr val="bg1"/>
                </a:bgClr>
              </a:pattFill>
              <a:ln w="6350">
                <a:solidFill>
                  <a:schemeClr val="lt1"/>
                </a:solidFill>
              </a:ln>
              <a:effectLst/>
            </c:spPr>
            <c:extLst xmlns:c15="http://schemas.microsoft.com/office/drawing/2012/chart">
              <c:ext xmlns:c16="http://schemas.microsoft.com/office/drawing/2014/chart" uri="{C3380CC4-5D6E-409C-BE32-E72D297353CC}">
                <c16:uniqueId val="{00000036-0C85-44EF-9394-3D095CC9241B}"/>
              </c:ext>
            </c:extLst>
          </c:dPt>
          <c:dPt>
            <c:idx val="1"/>
            <c:bubble3D val="0"/>
            <c:spPr>
              <a:pattFill prst="dkDnDiag">
                <a:fgClr>
                  <a:schemeClr val="bg2">
                    <a:lumMod val="50000"/>
                  </a:schemeClr>
                </a:fgClr>
                <a:bgClr>
                  <a:schemeClr val="bg1"/>
                </a:bgClr>
              </a:pattFill>
              <a:ln w="6350">
                <a:solidFill>
                  <a:schemeClr val="lt1"/>
                </a:solidFill>
              </a:ln>
              <a:effectLst/>
            </c:spPr>
            <c:extLst xmlns:c15="http://schemas.microsoft.com/office/drawing/2012/chart">
              <c:ext xmlns:c16="http://schemas.microsoft.com/office/drawing/2014/chart" uri="{C3380CC4-5D6E-409C-BE32-E72D297353CC}">
                <c16:uniqueId val="{00000038-0C85-44EF-9394-3D095CC9241B}"/>
              </c:ext>
            </c:extLst>
          </c:dPt>
          <c:dPt>
            <c:idx val="2"/>
            <c:bubble3D val="0"/>
            <c:spPr>
              <a:pattFill prst="dkDnDiag">
                <a:fgClr>
                  <a:schemeClr val="bg2">
                    <a:lumMod val="90000"/>
                  </a:schemeClr>
                </a:fgClr>
                <a:bgClr>
                  <a:schemeClr val="bg1"/>
                </a:bgClr>
              </a:pattFill>
              <a:ln w="6350">
                <a:solidFill>
                  <a:schemeClr val="lt1"/>
                </a:solidFill>
              </a:ln>
              <a:effectLst/>
            </c:spPr>
            <c:extLst xmlns:c15="http://schemas.microsoft.com/office/drawing/2012/chart">
              <c:ext xmlns:c16="http://schemas.microsoft.com/office/drawing/2014/chart" uri="{C3380CC4-5D6E-409C-BE32-E72D297353CC}">
                <c16:uniqueId val="{0000003A-0C85-44EF-9394-3D095CC9241B}"/>
              </c:ext>
            </c:extLst>
          </c:dPt>
          <c:cat>
            <c:strRef>
              <c:f>Sheet1!$A$2:$A$4</c:f>
              <c:strCache>
                <c:ptCount val="3"/>
                <c:pt idx="0">
                  <c:v>1st Qtr</c:v>
                </c:pt>
                <c:pt idx="1">
                  <c:v>2nd Qtr</c:v>
                </c:pt>
                <c:pt idx="2">
                  <c:v>3rd Qtr</c:v>
                </c:pt>
              </c:strCache>
              <c:extLst xmlns:c15="http://schemas.microsoft.com/office/drawing/2012/chart"/>
            </c:strRef>
          </c:cat>
          <c:val>
            <c:numRef>
              <c:f>Sheet1!$H$2:$H$4</c:f>
              <c:numCache>
                <c:formatCode>General</c:formatCode>
                <c:ptCount val="3"/>
                <c:pt idx="0">
                  <c:v>8342380</c:v>
                </c:pt>
                <c:pt idx="1">
                  <c:v>5245470</c:v>
                </c:pt>
                <c:pt idx="2">
                  <c:v>248088241</c:v>
                </c:pt>
              </c:numCache>
              <c:extLst xmlns:c15="http://schemas.microsoft.com/office/drawing/2012/chart"/>
            </c:numRef>
          </c:val>
          <c:extLst xmlns:c15="http://schemas.microsoft.com/office/drawing/2012/chart">
            <c:ext xmlns:c16="http://schemas.microsoft.com/office/drawing/2014/chart" uri="{C3380CC4-5D6E-409C-BE32-E72D297353CC}">
              <c16:uniqueId val="{0000003B-0C85-44EF-9394-3D095CC9241B}"/>
            </c:ext>
          </c:extLst>
        </c:ser>
        <c:ser>
          <c:idx val="7"/>
          <c:order val="7"/>
          <c:tx>
            <c:strRef>
              <c:f>Sheet1!$I$1</c:f>
              <c:strCache>
                <c:ptCount val="1"/>
                <c:pt idx="0">
                  <c:v>JavaScript</c:v>
                </c:pt>
              </c:strCache>
              <c:extLst xmlns:c15="http://schemas.microsoft.com/office/drawing/2012/chart"/>
            </c:strRef>
          </c:tx>
          <c:spPr>
            <a:solidFill>
              <a:schemeClr val="accent6">
                <a:lumMod val="40000"/>
                <a:lumOff val="60000"/>
              </a:schemeClr>
            </a:solidFill>
            <a:ln w="6350"/>
          </c:spPr>
          <c:dPt>
            <c:idx val="0"/>
            <c:bubble3D val="0"/>
            <c:spPr>
              <a:solidFill>
                <a:schemeClr val="accent6"/>
              </a:solidFill>
              <a:ln w="6350">
                <a:solidFill>
                  <a:schemeClr val="lt1"/>
                </a:solidFill>
              </a:ln>
              <a:effectLst/>
            </c:spPr>
            <c:extLst xmlns:c15="http://schemas.microsoft.com/office/drawing/2012/chart">
              <c:ext xmlns:c16="http://schemas.microsoft.com/office/drawing/2014/chart" uri="{C3380CC4-5D6E-409C-BE32-E72D297353CC}">
                <c16:uniqueId val="{0000003D-0C85-44EF-9394-3D095CC9241B}"/>
              </c:ext>
            </c:extLst>
          </c:dPt>
          <c:dPt>
            <c:idx val="1"/>
            <c:bubble3D val="0"/>
            <c:spPr>
              <a:solidFill>
                <a:schemeClr val="bg2">
                  <a:lumMod val="50000"/>
                </a:schemeClr>
              </a:solidFill>
              <a:ln w="6350">
                <a:solidFill>
                  <a:schemeClr val="lt1"/>
                </a:solidFill>
              </a:ln>
              <a:effectLst/>
            </c:spPr>
            <c:extLst xmlns:c15="http://schemas.microsoft.com/office/drawing/2012/chart">
              <c:ext xmlns:c16="http://schemas.microsoft.com/office/drawing/2014/chart" uri="{C3380CC4-5D6E-409C-BE32-E72D297353CC}">
                <c16:uniqueId val="{0000003F-0C85-44EF-9394-3D095CC9241B}"/>
              </c:ext>
            </c:extLst>
          </c:dPt>
          <c:dPt>
            <c:idx val="2"/>
            <c:bubble3D val="0"/>
            <c:spPr>
              <a:solidFill>
                <a:schemeClr val="bg2">
                  <a:lumMod val="90000"/>
                </a:schemeClr>
              </a:solidFill>
              <a:ln w="6350">
                <a:solidFill>
                  <a:schemeClr val="lt1"/>
                </a:solidFill>
              </a:ln>
              <a:effectLst/>
            </c:spPr>
            <c:extLst xmlns:c15="http://schemas.microsoft.com/office/drawing/2012/chart">
              <c:ext xmlns:c16="http://schemas.microsoft.com/office/drawing/2014/chart" uri="{C3380CC4-5D6E-409C-BE32-E72D297353CC}">
                <c16:uniqueId val="{00000041-0C85-44EF-9394-3D095CC9241B}"/>
              </c:ext>
            </c:extLst>
          </c:dPt>
          <c:cat>
            <c:strRef>
              <c:f>Sheet1!$A$2:$A$4</c:f>
              <c:strCache>
                <c:ptCount val="3"/>
                <c:pt idx="0">
                  <c:v>1st Qtr</c:v>
                </c:pt>
                <c:pt idx="1">
                  <c:v>2nd Qtr</c:v>
                </c:pt>
                <c:pt idx="2">
                  <c:v>3rd Qtr</c:v>
                </c:pt>
              </c:strCache>
              <c:extLst xmlns:c15="http://schemas.microsoft.com/office/drawing/2012/chart"/>
            </c:strRef>
          </c:cat>
          <c:val>
            <c:numRef>
              <c:f>Sheet1!$I$2:$I$4</c:f>
              <c:numCache>
                <c:formatCode>General</c:formatCode>
                <c:ptCount val="3"/>
                <c:pt idx="0">
                  <c:v>8342380</c:v>
                </c:pt>
                <c:pt idx="1">
                  <c:v>5245470</c:v>
                </c:pt>
                <c:pt idx="2">
                  <c:v>66413000</c:v>
                </c:pt>
              </c:numCache>
              <c:extLst xmlns:c15="http://schemas.microsoft.com/office/drawing/2012/chart"/>
            </c:numRef>
          </c:val>
          <c:extLst xmlns:c15="http://schemas.microsoft.com/office/drawing/2012/chart">
            <c:ext xmlns:c16="http://schemas.microsoft.com/office/drawing/2014/chart" uri="{C3380CC4-5D6E-409C-BE32-E72D297353CC}">
              <c16:uniqueId val="{00000042-0C85-44EF-9394-3D095CC9241B}"/>
            </c:ext>
          </c:extLst>
        </c:ser>
        <c:ser>
          <c:idx val="8"/>
          <c:order val="8"/>
          <c:tx>
            <c:strRef>
              <c:f>Sheet1!$J$1</c:f>
              <c:strCache>
                <c:ptCount val="1"/>
                <c:pt idx="0">
                  <c:v>Column1</c:v>
                </c:pt>
              </c:strCache>
            </c:strRef>
          </c:tx>
          <c:spPr>
            <a:ln w="6350"/>
          </c:spPr>
          <c:dPt>
            <c:idx val="0"/>
            <c:bubble3D val="0"/>
            <c:spPr>
              <a:noFill/>
              <a:ln w="6350">
                <a:solidFill>
                  <a:schemeClr val="lt1"/>
                </a:solidFill>
              </a:ln>
              <a:effectLst/>
            </c:spPr>
            <c:extLst>
              <c:ext xmlns:c16="http://schemas.microsoft.com/office/drawing/2014/chart" uri="{C3380CC4-5D6E-409C-BE32-E72D297353CC}">
                <c16:uniqueId val="{00000001-0C85-44EF-9394-3D095CC9241B}"/>
              </c:ext>
            </c:extLst>
          </c:dPt>
          <c:dPt>
            <c:idx val="1"/>
            <c:bubble3D val="0"/>
            <c:spPr>
              <a:solidFill>
                <a:schemeClr val="accent1"/>
              </a:solidFill>
              <a:ln w="6350">
                <a:solidFill>
                  <a:schemeClr val="lt1"/>
                </a:solidFill>
              </a:ln>
              <a:effectLst/>
            </c:spPr>
            <c:extLst>
              <c:ext xmlns:c16="http://schemas.microsoft.com/office/drawing/2014/chart" uri="{C3380CC4-5D6E-409C-BE32-E72D297353CC}">
                <c16:uniqueId val="{00000003-0C85-44EF-9394-3D095CC9241B}"/>
              </c:ext>
            </c:extLst>
          </c:dPt>
          <c:dPt>
            <c:idx val="2"/>
            <c:bubble3D val="0"/>
            <c:spPr>
              <a:solidFill>
                <a:schemeClr val="bg2">
                  <a:lumMod val="50000"/>
                </a:schemeClr>
              </a:solidFill>
              <a:ln w="6350">
                <a:solidFill>
                  <a:schemeClr val="lt1"/>
                </a:solidFill>
              </a:ln>
              <a:effectLst/>
            </c:spPr>
            <c:extLst>
              <c:ext xmlns:c16="http://schemas.microsoft.com/office/drawing/2014/chart" uri="{C3380CC4-5D6E-409C-BE32-E72D297353CC}">
                <c16:uniqueId val="{00000005-0C85-44EF-9394-3D095CC9241B}"/>
              </c:ext>
            </c:extLst>
          </c:dPt>
          <c:dPt>
            <c:idx val="3"/>
            <c:bubble3D val="0"/>
            <c:spPr>
              <a:solidFill>
                <a:schemeClr val="accent2"/>
              </a:solidFill>
              <a:ln w="6350">
                <a:solidFill>
                  <a:schemeClr val="lt1"/>
                </a:solidFill>
              </a:ln>
              <a:effectLst/>
            </c:spPr>
            <c:extLst>
              <c:ext xmlns:c16="http://schemas.microsoft.com/office/drawing/2014/chart" uri="{C3380CC4-5D6E-409C-BE32-E72D297353CC}">
                <c16:uniqueId val="{00000007-0C85-44EF-9394-3D095CC9241B}"/>
              </c:ext>
            </c:extLst>
          </c:dPt>
          <c:dPt>
            <c:idx val="4"/>
            <c:bubble3D val="0"/>
            <c:spPr>
              <a:noFill/>
              <a:ln w="6350">
                <a:solidFill>
                  <a:schemeClr val="lt1"/>
                </a:solidFill>
              </a:ln>
              <a:effectLst/>
            </c:spPr>
            <c:extLst>
              <c:ext xmlns:c16="http://schemas.microsoft.com/office/drawing/2014/chart" uri="{C3380CC4-5D6E-409C-BE32-E72D297353CC}">
                <c16:uniqueId val="{00000009-0C85-44EF-9394-3D095CC9241B}"/>
              </c:ext>
            </c:extLst>
          </c:dPt>
          <c:cat>
            <c:strRef>
              <c:f>Sheet1!$A$2:$A$4</c:f>
              <c:strCache>
                <c:ptCount val="3"/>
                <c:pt idx="0">
                  <c:v>1st Qtr</c:v>
                </c:pt>
                <c:pt idx="1">
                  <c:v>2nd Qtr</c:v>
                </c:pt>
                <c:pt idx="2">
                  <c:v>3rd Qtr</c:v>
                </c:pt>
              </c:strCache>
            </c:strRef>
          </c:cat>
          <c:val>
            <c:numRef>
              <c:f>Sheet1!$J$2:$J$6</c:f>
              <c:numCache>
                <c:formatCode>General</c:formatCode>
                <c:ptCount val="5"/>
                <c:pt idx="0">
                  <c:v>8342380</c:v>
                </c:pt>
                <c:pt idx="1">
                  <c:v>262773</c:v>
                </c:pt>
                <c:pt idx="2">
                  <c:v>1311367</c:v>
                </c:pt>
                <c:pt idx="3">
                  <c:v>3671829</c:v>
                </c:pt>
                <c:pt idx="4">
                  <c:v>66413000</c:v>
                </c:pt>
              </c:numCache>
            </c:numRef>
          </c:val>
          <c:extLst>
            <c:ext xmlns:c16="http://schemas.microsoft.com/office/drawing/2014/chart" uri="{C3380CC4-5D6E-409C-BE32-E72D297353CC}">
              <c16:uniqueId val="{0000000A-0C85-44EF-9394-3D095CC9241B}"/>
            </c:ext>
          </c:extLst>
        </c:ser>
        <c:dLbls>
          <c:showLegendKey val="0"/>
          <c:showVal val="0"/>
          <c:showCatName val="0"/>
          <c:showSerName val="0"/>
          <c:showPercent val="0"/>
          <c:showBubbleSize val="0"/>
          <c:showLeaderLines val="1"/>
        </c:dLbls>
        <c:firstSliceAng val="0"/>
        <c:holeSize val="25"/>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C-0C85-44EF-9394-3D095CC924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0C85-44EF-9394-3D095CC924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0C85-44EF-9394-3D095CC9241B}"/>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11-0C85-44EF-9394-3D095CC9241B}"/>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3-0C85-44EF-9394-3D095CC9241B}"/>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5-0C85-44EF-9394-3D095CC9241B}"/>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7-0C85-44EF-9394-3D095CC9241B}"/>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8-0C85-44EF-9394-3D095CC9241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A-0C85-44EF-9394-3D095CC9241B}"/>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C-0C85-44EF-9394-3D095CC9241B}"/>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E-0C85-44EF-9394-3D095CC9241B}"/>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F-0C85-44EF-9394-3D095CC9241B}"/>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1-0C85-44EF-9394-3D095CC9241B}"/>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3-0C85-44EF-9394-3D095CC9241B}"/>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5-0C85-44EF-9394-3D095CC9241B}"/>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6-0C85-44EF-9394-3D095CC9241B}"/>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8-0C85-44EF-9394-3D095CC9241B}"/>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A-0C85-44EF-9394-3D095CC9241B}"/>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C-0C85-44EF-9394-3D095CC9241B}"/>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Sheet1!$F$2:$F$4</c15:sqref>
                        </c15:formulaRef>
                      </c:ext>
                    </c:extLst>
                    <c:numCache>
                      <c:formatCode>General</c:formatCode>
                      <c:ptCount val="3"/>
                      <c:pt idx="0">
                        <c:v>4844125</c:v>
                      </c:pt>
                      <c:pt idx="1">
                        <c:v>2105769</c:v>
                      </c:pt>
                      <c:pt idx="2">
                        <c:v>16432156</c:v>
                      </c:pt>
                    </c:numCache>
                  </c:numRef>
                </c:val>
                <c:extLst xmlns:c15="http://schemas.microsoft.com/office/drawing/2012/chart">
                  <c:ext xmlns:c16="http://schemas.microsoft.com/office/drawing/2014/chart" uri="{C3380CC4-5D6E-409C-BE32-E72D297353CC}">
                    <c16:uniqueId val="{0000002D-0C85-44EF-9394-3D095CC9241B}"/>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F-0C85-44EF-9394-3D095CC9241B}"/>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1-0C85-44EF-9394-3D095CC9241B}"/>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3-0C85-44EF-9394-3D095CC9241B}"/>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Sheet1!$G$2:$G$4</c15:sqref>
                        </c15:formulaRef>
                      </c:ext>
                    </c:extLst>
                    <c:numCache>
                      <c:formatCode>General</c:formatCode>
                      <c:ptCount val="3"/>
                      <c:pt idx="0">
                        <c:v>5887579</c:v>
                      </c:pt>
                      <c:pt idx="1">
                        <c:v>2732747</c:v>
                      </c:pt>
                      <c:pt idx="2">
                        <c:v>22982454</c:v>
                      </c:pt>
                    </c:numCache>
                  </c:numRef>
                </c:val>
                <c:extLst xmlns:c15="http://schemas.microsoft.com/office/drawing/2012/chart">
                  <c:ext xmlns:c16="http://schemas.microsoft.com/office/drawing/2014/chart" uri="{C3380CC4-5D6E-409C-BE32-E72D297353CC}">
                    <c16:uniqueId val="{00000034-0C85-44EF-9394-3D095CC9241B}"/>
                  </c:ext>
                </c:extLst>
              </c15:ser>
            </c15:filteredPieSeries>
          </c:ext>
        </c:extLst>
      </c:doughnutChart>
      <c:spPr>
        <a:noFill/>
        <a:ln>
          <a:noFill/>
        </a:ln>
        <a:effectLst/>
      </c:spPr>
    </c:plotArea>
    <c:plotVisOnly val="1"/>
    <c:dispBlanksAs val="gap"/>
    <c:showDLblsOverMax val="0"/>
  </c:chart>
  <c:spPr>
    <a:noFill/>
    <a:ln w="6350">
      <a:solidFill>
        <a:schemeClr val="l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Projects</c:v>
                </c:pt>
              </c:strCache>
            </c:strRef>
          </c:tx>
          <c:dPt>
            <c:idx val="0"/>
            <c:bubble3D val="0"/>
            <c:spPr>
              <a:pattFill prst="dkDnDiag">
                <a:fgClr>
                  <a:schemeClr val="accent5">
                    <a:lumMod val="60000"/>
                    <a:lumOff val="40000"/>
                  </a:schemeClr>
                </a:fgClr>
                <a:bgClr>
                  <a:schemeClr val="bg1"/>
                </a:bgClr>
              </a:pattFill>
              <a:ln w="19050">
                <a:solidFill>
                  <a:schemeClr val="lt1"/>
                </a:solidFill>
              </a:ln>
              <a:effectLst/>
            </c:spPr>
            <c:extLst>
              <c:ext xmlns:c16="http://schemas.microsoft.com/office/drawing/2014/chart" uri="{C3380CC4-5D6E-409C-BE32-E72D297353CC}">
                <c16:uniqueId val="{00000001-8003-4761-A849-DAE070BD938F}"/>
              </c:ext>
            </c:extLst>
          </c:dPt>
          <c:dPt>
            <c:idx val="1"/>
            <c:bubble3D val="0"/>
            <c:spPr>
              <a:pattFill prst="dkDnDiag">
                <a:fgClr>
                  <a:schemeClr val="accent2">
                    <a:lumMod val="60000"/>
                    <a:lumOff val="40000"/>
                  </a:schemeClr>
                </a:fgClr>
                <a:bgClr>
                  <a:schemeClr val="bg1"/>
                </a:bgClr>
              </a:pattFill>
              <a:ln w="19050">
                <a:solidFill>
                  <a:schemeClr val="lt1"/>
                </a:solidFill>
              </a:ln>
              <a:effectLst/>
            </c:spPr>
            <c:extLst>
              <c:ext xmlns:c16="http://schemas.microsoft.com/office/drawing/2014/chart" uri="{C3380CC4-5D6E-409C-BE32-E72D297353CC}">
                <c16:uniqueId val="{00000003-8003-4761-A849-DAE070BD938F}"/>
              </c:ext>
            </c:extLst>
          </c:dPt>
          <c:dPt>
            <c:idx val="2"/>
            <c:bubble3D val="0"/>
            <c:spPr>
              <a:pattFill prst="dkDnDiag">
                <a:fgClr>
                  <a:schemeClr val="bg2">
                    <a:lumMod val="75000"/>
                  </a:schemeClr>
                </a:fgClr>
                <a:bgClr>
                  <a:schemeClr val="bg1"/>
                </a:bgClr>
              </a:pattFill>
              <a:ln w="19050">
                <a:solidFill>
                  <a:schemeClr val="lt1"/>
                </a:solidFill>
              </a:ln>
              <a:effectLst/>
            </c:spPr>
            <c:extLst>
              <c:ext xmlns:c16="http://schemas.microsoft.com/office/drawing/2014/chart" uri="{C3380CC4-5D6E-409C-BE32-E72D297353CC}">
                <c16:uniqueId val="{00000005-8003-4761-A849-DAE070BD938F}"/>
              </c:ext>
            </c:extLst>
          </c:dPt>
          <c:dPt>
            <c:idx val="3"/>
            <c:bubble3D val="0"/>
            <c:spPr>
              <a:pattFill prst="dkDnDiag">
                <a:fgClr>
                  <a:schemeClr val="accent6">
                    <a:lumMod val="60000"/>
                    <a:lumOff val="40000"/>
                  </a:schemeClr>
                </a:fgClr>
                <a:bgClr>
                  <a:schemeClr val="bg1"/>
                </a:bgClr>
              </a:pattFill>
              <a:ln w="19050">
                <a:noFill/>
              </a:ln>
              <a:effectLst/>
            </c:spPr>
            <c:extLst>
              <c:ext xmlns:c16="http://schemas.microsoft.com/office/drawing/2014/chart" uri="{C3380CC4-5D6E-409C-BE32-E72D297353CC}">
                <c16:uniqueId val="{00000007-8003-4761-A849-DAE070BD938F}"/>
              </c:ext>
            </c:extLst>
          </c:dPt>
          <c:cat>
            <c:strRef>
              <c:f>Sheet1!$A$2:$A$5</c:f>
              <c:strCache>
                <c:ptCount val="4"/>
                <c:pt idx="0">
                  <c:v>Java</c:v>
                </c:pt>
                <c:pt idx="1">
                  <c:v>C/C++</c:v>
                </c:pt>
                <c:pt idx="2">
                  <c:v>Python</c:v>
                </c:pt>
                <c:pt idx="3">
                  <c:v>JavaScript</c:v>
                </c:pt>
              </c:strCache>
            </c:strRef>
          </c:cat>
          <c:val>
            <c:numRef>
              <c:f>Sheet1!$B$2:$B$5</c:f>
              <c:numCache>
                <c:formatCode>General</c:formatCode>
                <c:ptCount val="4"/>
                <c:pt idx="0">
                  <c:v>1500000</c:v>
                </c:pt>
                <c:pt idx="1">
                  <c:v>364000</c:v>
                </c:pt>
                <c:pt idx="2">
                  <c:v>893000</c:v>
                </c:pt>
                <c:pt idx="3">
                  <c:v>1800000</c:v>
                </c:pt>
              </c:numCache>
            </c:numRef>
          </c:val>
          <c:extLst>
            <c:ext xmlns:c16="http://schemas.microsoft.com/office/drawing/2014/chart" uri="{C3380CC4-5D6E-409C-BE32-E72D297353CC}">
              <c16:uniqueId val="{00000008-8003-4761-A849-DAE070BD938F}"/>
            </c:ext>
          </c:extLst>
        </c:ser>
        <c:ser>
          <c:idx val="1"/>
          <c:order val="1"/>
          <c:tx>
            <c:strRef>
              <c:f>Sheet1!$C$1</c:f>
              <c:strCache>
                <c:ptCount val="1"/>
                <c:pt idx="0">
                  <c:v>Files</c:v>
                </c:pt>
              </c:strCache>
            </c:strRef>
          </c:tx>
          <c:spPr>
            <a:solidFill>
              <a:schemeClr val="bg1"/>
            </a:solidFill>
          </c:spPr>
          <c:dPt>
            <c:idx val="0"/>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A-8003-4761-A849-DAE070BD938F}"/>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C-8003-4761-A849-DAE070BD938F}"/>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E-8003-4761-A849-DAE070BD938F}"/>
              </c:ext>
            </c:extLst>
          </c:dPt>
          <c:dPt>
            <c:idx val="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10-8003-4761-A849-DAE070BD938F}"/>
              </c:ext>
            </c:extLst>
          </c:dPt>
          <c:cat>
            <c:strRef>
              <c:f>Sheet1!$A$2:$A$5</c:f>
              <c:strCache>
                <c:ptCount val="4"/>
                <c:pt idx="0">
                  <c:v>Java</c:v>
                </c:pt>
                <c:pt idx="1">
                  <c:v>C/C++</c:v>
                </c:pt>
                <c:pt idx="2">
                  <c:v>Python</c:v>
                </c:pt>
                <c:pt idx="3">
                  <c:v>JavaScript</c:v>
                </c:pt>
              </c:strCache>
            </c:strRef>
          </c:cat>
          <c:val>
            <c:numRef>
              <c:f>Sheet1!$C$2:$C$5</c:f>
              <c:numCache>
                <c:formatCode>General</c:formatCode>
                <c:ptCount val="4"/>
                <c:pt idx="0">
                  <c:v>73000000</c:v>
                </c:pt>
                <c:pt idx="1">
                  <c:v>62000000</c:v>
                </c:pt>
                <c:pt idx="2">
                  <c:v>33000000</c:v>
                </c:pt>
                <c:pt idx="3">
                  <c:v>262000000</c:v>
                </c:pt>
              </c:numCache>
            </c:numRef>
          </c:val>
          <c:extLst>
            <c:ext xmlns:c16="http://schemas.microsoft.com/office/drawing/2014/chart" uri="{C3380CC4-5D6E-409C-BE32-E72D297353CC}">
              <c16:uniqueId val="{00000011-8003-4761-A849-DAE070BD93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1"/>
          <c:tx>
            <c:strRef>
              <c:f>Sheet1!$C$1</c:f>
              <c:strCache>
                <c:ptCount val="1"/>
                <c:pt idx="0">
                  <c:v>Java</c:v>
                </c:pt>
              </c:strCache>
            </c:strRef>
          </c:tx>
          <c:spPr>
            <a:ln w="6350"/>
          </c:spPr>
          <c:dPt>
            <c:idx val="0"/>
            <c:bubble3D val="0"/>
            <c:spPr>
              <a:solidFill>
                <a:schemeClr val="accent6"/>
              </a:solidFill>
              <a:ln w="6350">
                <a:solidFill>
                  <a:schemeClr val="lt1"/>
                </a:solidFill>
              </a:ln>
              <a:effectLst/>
            </c:spPr>
            <c:extLst>
              <c:ext xmlns:c16="http://schemas.microsoft.com/office/drawing/2014/chart" uri="{C3380CC4-5D6E-409C-BE32-E72D297353CC}">
                <c16:uniqueId val="{00000001-55CE-4128-8B30-CBEB59E7FBD6}"/>
              </c:ext>
            </c:extLst>
          </c:dPt>
          <c:dPt>
            <c:idx val="1"/>
            <c:bubble3D val="0"/>
            <c:spPr>
              <a:solidFill>
                <a:schemeClr val="accent1"/>
              </a:solidFill>
              <a:ln w="6350">
                <a:solidFill>
                  <a:schemeClr val="lt1"/>
                </a:solidFill>
              </a:ln>
              <a:effectLst/>
            </c:spPr>
            <c:extLst>
              <c:ext xmlns:c16="http://schemas.microsoft.com/office/drawing/2014/chart" uri="{C3380CC4-5D6E-409C-BE32-E72D297353CC}">
                <c16:uniqueId val="{00000003-55CE-4128-8B30-CBEB59E7FBD6}"/>
              </c:ext>
            </c:extLst>
          </c:dPt>
          <c:dPt>
            <c:idx val="2"/>
            <c:bubble3D val="0"/>
            <c:spPr>
              <a:solidFill>
                <a:schemeClr val="bg2">
                  <a:lumMod val="50000"/>
                </a:schemeClr>
              </a:solidFill>
              <a:ln w="6350">
                <a:solidFill>
                  <a:schemeClr val="lt1"/>
                </a:solidFill>
              </a:ln>
              <a:effectLst/>
            </c:spPr>
            <c:extLst>
              <c:ext xmlns:c16="http://schemas.microsoft.com/office/drawing/2014/chart" uri="{C3380CC4-5D6E-409C-BE32-E72D297353CC}">
                <c16:uniqueId val="{00000005-55CE-4128-8B30-CBEB59E7FBD6}"/>
              </c:ext>
            </c:extLst>
          </c:dPt>
          <c:dPt>
            <c:idx val="3"/>
            <c:bubble3D val="0"/>
            <c:spPr>
              <a:solidFill>
                <a:schemeClr val="accent2"/>
              </a:solidFill>
              <a:ln w="6350">
                <a:solidFill>
                  <a:schemeClr val="lt1"/>
                </a:solidFill>
              </a:ln>
              <a:effectLst/>
            </c:spPr>
            <c:extLst>
              <c:ext xmlns:c16="http://schemas.microsoft.com/office/drawing/2014/chart" uri="{C3380CC4-5D6E-409C-BE32-E72D297353CC}">
                <c16:uniqueId val="{00000007-55CE-4128-8B30-CBEB59E7FBD6}"/>
              </c:ext>
            </c:extLst>
          </c:dPt>
          <c:dPt>
            <c:idx val="4"/>
            <c:bubble3D val="0"/>
            <c:spPr>
              <a:solidFill>
                <a:schemeClr val="bg2">
                  <a:lumMod val="90000"/>
                </a:schemeClr>
              </a:solidFill>
              <a:ln w="6350">
                <a:solidFill>
                  <a:schemeClr val="lt1"/>
                </a:solidFill>
              </a:ln>
              <a:effectLst/>
            </c:spPr>
            <c:extLst>
              <c:ext xmlns:c16="http://schemas.microsoft.com/office/drawing/2014/chart" uri="{C3380CC4-5D6E-409C-BE32-E72D297353CC}">
                <c16:uniqueId val="{00000009-55CE-4128-8B30-CBEB59E7FBD6}"/>
              </c:ext>
            </c:extLst>
          </c:dPt>
          <c:cat>
            <c:strRef>
              <c:f>Sheet1!$A$2:$A$6</c:f>
              <c:strCache>
                <c:ptCount val="5"/>
                <c:pt idx="0">
                  <c:v>filehash</c:v>
                </c:pt>
                <c:pt idx="1">
                  <c:v>intentional</c:v>
                </c:pt>
                <c:pt idx="2">
                  <c:v>unintentional</c:v>
                </c:pt>
                <c:pt idx="3">
                  <c:v>autogenerated</c:v>
                </c:pt>
                <c:pt idx="4">
                  <c:v>unique</c:v>
                </c:pt>
              </c:strCache>
            </c:strRef>
          </c:cat>
          <c:val>
            <c:numRef>
              <c:f>Sheet1!$C$2:$C$6</c:f>
              <c:numCache>
                <c:formatCode>General</c:formatCode>
                <c:ptCount val="5"/>
                <c:pt idx="0">
                  <c:v>22085265</c:v>
                </c:pt>
                <c:pt idx="2">
                  <c:v>18715080</c:v>
                </c:pt>
                <c:pt idx="4">
                  <c:v>32093757</c:v>
                </c:pt>
              </c:numCache>
            </c:numRef>
          </c:val>
          <c:extLst>
            <c:ext xmlns:c16="http://schemas.microsoft.com/office/drawing/2014/chart" uri="{C3380CC4-5D6E-409C-BE32-E72D297353CC}">
              <c16:uniqueId val="{0000000A-55CE-4128-8B30-CBEB59E7FBD6}"/>
            </c:ext>
          </c:extLst>
        </c:ser>
        <c:ser>
          <c:idx val="2"/>
          <c:order val="2"/>
          <c:tx>
            <c:strRef>
              <c:f>Sheet1!$D$1</c:f>
              <c:strCache>
                <c:ptCount val="1"/>
                <c:pt idx="0">
                  <c:v>Cpp wo</c:v>
                </c:pt>
              </c:strCache>
            </c:strRef>
          </c:tx>
          <c:spPr>
            <a:ln w="6350"/>
          </c:spPr>
          <c:dPt>
            <c:idx val="0"/>
            <c:bubble3D val="0"/>
            <c:spPr>
              <a:noFill/>
              <a:ln w="6350">
                <a:solidFill>
                  <a:schemeClr val="lt1"/>
                </a:solidFill>
              </a:ln>
              <a:effectLst/>
            </c:spPr>
            <c:extLst>
              <c:ext xmlns:c16="http://schemas.microsoft.com/office/drawing/2014/chart" uri="{C3380CC4-5D6E-409C-BE32-E72D297353CC}">
                <c16:uniqueId val="{00000017-55CE-4128-8B30-CBEB59E7FBD6}"/>
              </c:ext>
            </c:extLst>
          </c:dPt>
          <c:dPt>
            <c:idx val="1"/>
            <c:bubble3D val="0"/>
            <c:spPr>
              <a:solidFill>
                <a:schemeClr val="accent1"/>
              </a:solidFill>
              <a:ln w="6350">
                <a:solidFill>
                  <a:schemeClr val="lt1"/>
                </a:solidFill>
              </a:ln>
              <a:effectLst/>
            </c:spPr>
            <c:extLst>
              <c:ext xmlns:c16="http://schemas.microsoft.com/office/drawing/2014/chart" uri="{C3380CC4-5D6E-409C-BE32-E72D297353CC}">
                <c16:uniqueId val="{0000001B-55CE-4128-8B30-CBEB59E7FBD6}"/>
              </c:ext>
            </c:extLst>
          </c:dPt>
          <c:dPt>
            <c:idx val="2"/>
            <c:bubble3D val="0"/>
            <c:spPr>
              <a:solidFill>
                <a:schemeClr val="bg2">
                  <a:lumMod val="50000"/>
                </a:schemeClr>
              </a:solidFill>
              <a:ln w="6350">
                <a:solidFill>
                  <a:schemeClr val="lt1"/>
                </a:solidFill>
              </a:ln>
              <a:effectLst/>
            </c:spPr>
            <c:extLst>
              <c:ext xmlns:c16="http://schemas.microsoft.com/office/drawing/2014/chart" uri="{C3380CC4-5D6E-409C-BE32-E72D297353CC}">
                <c16:uniqueId val="{0000001A-55CE-4128-8B30-CBEB59E7FBD6}"/>
              </c:ext>
            </c:extLst>
          </c:dPt>
          <c:dPt>
            <c:idx val="3"/>
            <c:bubble3D val="0"/>
            <c:spPr>
              <a:solidFill>
                <a:schemeClr val="accent2"/>
              </a:solidFill>
              <a:ln w="6350">
                <a:solidFill>
                  <a:schemeClr val="lt1"/>
                </a:solidFill>
              </a:ln>
              <a:effectLst/>
            </c:spPr>
            <c:extLst>
              <c:ext xmlns:c16="http://schemas.microsoft.com/office/drawing/2014/chart" uri="{C3380CC4-5D6E-409C-BE32-E72D297353CC}">
                <c16:uniqueId val="{00000019-55CE-4128-8B30-CBEB59E7FBD6}"/>
              </c:ext>
            </c:extLst>
          </c:dPt>
          <c:dPt>
            <c:idx val="4"/>
            <c:bubble3D val="0"/>
            <c:spPr>
              <a:noFill/>
              <a:ln w="6350">
                <a:solidFill>
                  <a:schemeClr val="lt1"/>
                </a:solidFill>
              </a:ln>
              <a:effectLst/>
            </c:spPr>
            <c:extLst>
              <c:ext xmlns:c16="http://schemas.microsoft.com/office/drawing/2014/chart" uri="{C3380CC4-5D6E-409C-BE32-E72D297353CC}">
                <c16:uniqueId val="{00000018-55CE-4128-8B30-CBEB59E7FBD6}"/>
              </c:ext>
            </c:extLst>
          </c:dPt>
          <c:cat>
            <c:strRef>
              <c:f>Sheet1!$A$2:$A$6</c:f>
              <c:strCache>
                <c:ptCount val="5"/>
                <c:pt idx="0">
                  <c:v>filehash</c:v>
                </c:pt>
                <c:pt idx="1">
                  <c:v>intentional</c:v>
                </c:pt>
                <c:pt idx="2">
                  <c:v>unintentional</c:v>
                </c:pt>
                <c:pt idx="3">
                  <c:v>autogenerated</c:v>
                </c:pt>
                <c:pt idx="4">
                  <c:v>unique</c:v>
                </c:pt>
              </c:strCache>
            </c:strRef>
          </c:cat>
          <c:val>
            <c:numRef>
              <c:f>Sheet1!$D$2:$D$6</c:f>
              <c:numCache>
                <c:formatCode>General</c:formatCode>
                <c:ptCount val="5"/>
                <c:pt idx="0">
                  <c:v>22085265</c:v>
                </c:pt>
                <c:pt idx="1">
                  <c:v>5614524</c:v>
                </c:pt>
                <c:pt idx="2">
                  <c:v>1871508</c:v>
                </c:pt>
                <c:pt idx="3">
                  <c:v>11229048</c:v>
                </c:pt>
                <c:pt idx="4">
                  <c:v>32093757</c:v>
                </c:pt>
              </c:numCache>
            </c:numRef>
          </c:val>
          <c:extLst>
            <c:ext xmlns:c16="http://schemas.microsoft.com/office/drawing/2014/chart" uri="{C3380CC4-5D6E-409C-BE32-E72D297353CC}">
              <c16:uniqueId val="{00000016-55CE-4128-8B30-CBEB59E7FBD6}"/>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C-55CE-4128-8B30-CBEB59E7FBD6}"/>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E-55CE-4128-8B30-CBEB59E7FBD6}"/>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10-55CE-4128-8B30-CBEB59E7FBD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55CE-4128-8B30-CBEB59E7FBD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55CE-4128-8B30-CBEB59E7FBD6}"/>
                    </c:ext>
                  </c:extLst>
                </c:dPt>
                <c:cat>
                  <c:strRef>
                    <c:extLst>
                      <c:ext uri="{02D57815-91ED-43cb-92C2-25804820EDAC}">
                        <c15:formulaRef>
                          <c15:sqref>Sheet1!$A$2:$A$6</c15:sqref>
                        </c15:formulaRef>
                      </c:ext>
                    </c:extLst>
                    <c:strCache>
                      <c:ptCount val="5"/>
                      <c:pt idx="0">
                        <c:v>filehash</c:v>
                      </c:pt>
                      <c:pt idx="1">
                        <c:v>intentional</c:v>
                      </c:pt>
                      <c:pt idx="2">
                        <c:v>unintentional</c:v>
                      </c:pt>
                      <c:pt idx="3">
                        <c:v>autogenerated</c:v>
                      </c:pt>
                      <c:pt idx="4">
                        <c:v>unique</c:v>
                      </c:pt>
                    </c:strCache>
                  </c:strRef>
                </c:cat>
                <c:val>
                  <c:numRef>
                    <c:extLst>
                      <c:ext uri="{02D57815-91ED-43cb-92C2-25804820EDAC}">
                        <c15:formulaRef>
                          <c15:sqref>Sheet1!$B$2:$B$6</c15:sqref>
                        </c15:formulaRef>
                      </c:ext>
                    </c:extLst>
                    <c:numCache>
                      <c:formatCode>General</c:formatCode>
                      <c:ptCount val="5"/>
                      <c:pt idx="0">
                        <c:v>17848618</c:v>
                      </c:pt>
                      <c:pt idx="1">
                        <c:v>14626434</c:v>
                      </c:pt>
                      <c:pt idx="2">
                        <c:v>24765500</c:v>
                      </c:pt>
                    </c:numCache>
                  </c:numRef>
                </c:val>
                <c:extLst>
                  <c:ext xmlns:c16="http://schemas.microsoft.com/office/drawing/2014/chart" uri="{C3380CC4-5D6E-409C-BE32-E72D297353CC}">
                    <c16:uniqueId val="{00000015-55CE-4128-8B30-CBEB59E7FBD6}"/>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2"/>
          <c:order val="2"/>
          <c:tx>
            <c:strRef>
              <c:f>Sheet1!$D$1</c:f>
              <c:strCache>
                <c:ptCount val="1"/>
                <c:pt idx="0">
                  <c:v>Cpp wo</c:v>
                </c:pt>
              </c:strCache>
            </c:strRef>
          </c:tx>
          <c:spPr>
            <a:ln w="6350"/>
          </c:spPr>
          <c:dPt>
            <c:idx val="0"/>
            <c:bubble3D val="0"/>
            <c:spPr>
              <a:solidFill>
                <a:schemeClr val="accent6"/>
              </a:solidFill>
              <a:ln w="6350">
                <a:solidFill>
                  <a:schemeClr val="lt1"/>
                </a:solidFill>
              </a:ln>
              <a:effectLst/>
            </c:spPr>
            <c:extLst xmlns:c15="http://schemas.microsoft.com/office/drawing/2012/chart">
              <c:ext xmlns:c16="http://schemas.microsoft.com/office/drawing/2014/chart" uri="{C3380CC4-5D6E-409C-BE32-E72D297353CC}">
                <c16:uniqueId val="{00000022-B959-49D3-9E03-B61E14AED013}"/>
              </c:ext>
            </c:extLst>
          </c:dPt>
          <c:dPt>
            <c:idx val="1"/>
            <c:bubble3D val="0"/>
            <c:spPr>
              <a:solidFill>
                <a:schemeClr val="bg2">
                  <a:lumMod val="50000"/>
                </a:schemeClr>
              </a:solidFill>
              <a:ln w="6350">
                <a:solidFill>
                  <a:schemeClr val="lt1"/>
                </a:solidFill>
              </a:ln>
              <a:effectLst/>
            </c:spPr>
            <c:extLst xmlns:c15="http://schemas.microsoft.com/office/drawing/2012/chart">
              <c:ext xmlns:c16="http://schemas.microsoft.com/office/drawing/2014/chart" uri="{C3380CC4-5D6E-409C-BE32-E72D297353CC}">
                <c16:uniqueId val="{00000024-B959-49D3-9E03-B61E14AED013}"/>
              </c:ext>
            </c:extLst>
          </c:dPt>
          <c:dPt>
            <c:idx val="2"/>
            <c:bubble3D val="0"/>
            <c:spPr>
              <a:solidFill>
                <a:schemeClr val="bg2">
                  <a:lumMod val="90000"/>
                </a:schemeClr>
              </a:solidFill>
              <a:ln w="6350">
                <a:solidFill>
                  <a:schemeClr val="lt1"/>
                </a:solidFill>
              </a:ln>
              <a:effectLst/>
            </c:spPr>
            <c:extLst xmlns:c15="http://schemas.microsoft.com/office/drawing/2012/chart">
              <c:ext xmlns:c16="http://schemas.microsoft.com/office/drawing/2014/chart" uri="{C3380CC4-5D6E-409C-BE32-E72D297353CC}">
                <c16:uniqueId val="{00000026-B959-49D3-9E03-B61E14AED013}"/>
              </c:ext>
            </c:extLst>
          </c:dPt>
          <c:dPt>
            <c:idx val="3"/>
            <c:bubble3D val="0"/>
            <c:spPr>
              <a:solidFill>
                <a:schemeClr val="accent4"/>
              </a:solidFill>
              <a:ln w="6350">
                <a:solidFill>
                  <a:schemeClr val="lt1"/>
                </a:solidFill>
              </a:ln>
              <a:effectLst/>
            </c:spPr>
            <c:extLst xmlns:c15="http://schemas.microsoft.com/office/drawing/2012/chart">
              <c:ext xmlns:c16="http://schemas.microsoft.com/office/drawing/2014/chart" uri="{C3380CC4-5D6E-409C-BE32-E72D297353CC}">
                <c16:uniqueId val="{00000028-B959-49D3-9E03-B61E14AED013}"/>
              </c:ext>
            </c:extLst>
          </c:dPt>
          <c:dPt>
            <c:idx val="4"/>
            <c:bubble3D val="0"/>
            <c:spPr>
              <a:solidFill>
                <a:schemeClr val="accent5"/>
              </a:solidFill>
              <a:ln w="6350">
                <a:solidFill>
                  <a:schemeClr val="lt1"/>
                </a:solidFill>
              </a:ln>
              <a:effectLst/>
            </c:spPr>
            <c:extLst xmlns:c15="http://schemas.microsoft.com/office/drawing/2012/chart">
              <c:ext xmlns:c16="http://schemas.microsoft.com/office/drawing/2014/chart" uri="{C3380CC4-5D6E-409C-BE32-E72D297353CC}">
                <c16:uniqueId val="{0000002A-B959-49D3-9E03-B61E14AED013}"/>
              </c:ext>
            </c:extLst>
          </c:dPt>
          <c:cat>
            <c:strRef>
              <c:f>Sheet1!$A$2:$A$6</c:f>
              <c:strCache>
                <c:ptCount val="4"/>
                <c:pt idx="0">
                  <c:v>1st Qtr</c:v>
                </c:pt>
                <c:pt idx="1">
                  <c:v>2nd Qtr</c:v>
                </c:pt>
                <c:pt idx="2">
                  <c:v>3rd Qtr</c:v>
                </c:pt>
                <c:pt idx="3">
                  <c:v>4th Qtr</c:v>
                </c:pt>
              </c:strCache>
            </c:strRef>
          </c:cat>
          <c:val>
            <c:numRef>
              <c:f>Sheet1!$D$2:$D$6</c:f>
              <c:numCache>
                <c:formatCode>General</c:formatCode>
                <c:ptCount val="5"/>
                <c:pt idx="0">
                  <c:v>8225018</c:v>
                </c:pt>
                <c:pt idx="1">
                  <c:v>6200301</c:v>
                </c:pt>
                <c:pt idx="2">
                  <c:v>47222256</c:v>
                </c:pt>
              </c:numCache>
            </c:numRef>
          </c:val>
          <c:extLst xmlns:c15="http://schemas.microsoft.com/office/drawing/2012/chart">
            <c:ext xmlns:c16="http://schemas.microsoft.com/office/drawing/2014/chart" uri="{C3380CC4-5D6E-409C-BE32-E72D297353CC}">
              <c16:uniqueId val="{0000002B-B959-49D3-9E03-B61E14AED013}"/>
            </c:ext>
          </c:extLst>
        </c:ser>
        <c:ser>
          <c:idx val="3"/>
          <c:order val="3"/>
          <c:tx>
            <c:strRef>
              <c:f>Sheet1!$E$1</c:f>
              <c:strCache>
                <c:ptCount val="1"/>
                <c:pt idx="0">
                  <c:v>C/C++</c:v>
                </c:pt>
              </c:strCache>
            </c:strRef>
          </c:tx>
          <c:spPr>
            <a:ln w="6350"/>
          </c:spPr>
          <c:dPt>
            <c:idx val="0"/>
            <c:bubble3D val="0"/>
            <c:spPr>
              <a:solidFill>
                <a:schemeClr val="bg1"/>
              </a:solidFill>
              <a:ln w="6350">
                <a:solidFill>
                  <a:schemeClr val="lt1"/>
                </a:solidFill>
              </a:ln>
              <a:effectLst/>
            </c:spPr>
            <c:extLst>
              <c:ext xmlns:c16="http://schemas.microsoft.com/office/drawing/2014/chart" uri="{C3380CC4-5D6E-409C-BE32-E72D297353CC}">
                <c16:uniqueId val="{00000001-B959-49D3-9E03-B61E14AED013}"/>
              </c:ext>
            </c:extLst>
          </c:dPt>
          <c:dPt>
            <c:idx val="1"/>
            <c:bubble3D val="0"/>
            <c:spPr>
              <a:solidFill>
                <a:schemeClr val="accent1"/>
              </a:solidFill>
              <a:ln w="6350">
                <a:solidFill>
                  <a:schemeClr val="lt1"/>
                </a:solidFill>
              </a:ln>
              <a:effectLst/>
            </c:spPr>
            <c:extLst>
              <c:ext xmlns:c16="http://schemas.microsoft.com/office/drawing/2014/chart" uri="{C3380CC4-5D6E-409C-BE32-E72D297353CC}">
                <c16:uniqueId val="{00000003-B959-49D3-9E03-B61E14AED013}"/>
              </c:ext>
            </c:extLst>
          </c:dPt>
          <c:dPt>
            <c:idx val="2"/>
            <c:bubble3D val="0"/>
            <c:spPr>
              <a:solidFill>
                <a:schemeClr val="bg2">
                  <a:lumMod val="50000"/>
                </a:schemeClr>
              </a:solidFill>
              <a:ln w="6350">
                <a:solidFill>
                  <a:schemeClr val="lt1"/>
                </a:solidFill>
              </a:ln>
              <a:effectLst/>
            </c:spPr>
            <c:extLst>
              <c:ext xmlns:c16="http://schemas.microsoft.com/office/drawing/2014/chart" uri="{C3380CC4-5D6E-409C-BE32-E72D297353CC}">
                <c16:uniqueId val="{00000005-B959-49D3-9E03-B61E14AED013}"/>
              </c:ext>
            </c:extLst>
          </c:dPt>
          <c:dPt>
            <c:idx val="3"/>
            <c:bubble3D val="0"/>
            <c:spPr>
              <a:solidFill>
                <a:schemeClr val="accent2"/>
              </a:solidFill>
              <a:ln w="6350">
                <a:solidFill>
                  <a:schemeClr val="lt1"/>
                </a:solidFill>
              </a:ln>
              <a:effectLst/>
            </c:spPr>
            <c:extLst>
              <c:ext xmlns:c16="http://schemas.microsoft.com/office/drawing/2014/chart" uri="{C3380CC4-5D6E-409C-BE32-E72D297353CC}">
                <c16:uniqueId val="{00000007-B959-49D3-9E03-B61E14AED013}"/>
              </c:ext>
            </c:extLst>
          </c:dPt>
          <c:dPt>
            <c:idx val="4"/>
            <c:bubble3D val="0"/>
            <c:spPr>
              <a:noFill/>
              <a:ln w="6350">
                <a:solidFill>
                  <a:schemeClr val="lt1"/>
                </a:solidFill>
              </a:ln>
              <a:effectLst/>
            </c:spPr>
            <c:extLst>
              <c:ext xmlns:c16="http://schemas.microsoft.com/office/drawing/2014/chart" uri="{C3380CC4-5D6E-409C-BE32-E72D297353CC}">
                <c16:uniqueId val="{00000009-B959-49D3-9E03-B61E14AED013}"/>
              </c:ext>
            </c:extLst>
          </c:dPt>
          <c:cat>
            <c:strRef>
              <c:f>Sheet1!$A$2:$A$6</c:f>
              <c:strCache>
                <c:ptCount val="4"/>
                <c:pt idx="0">
                  <c:v>1st Qtr</c:v>
                </c:pt>
                <c:pt idx="1">
                  <c:v>2nd Qtr</c:v>
                </c:pt>
                <c:pt idx="2">
                  <c:v>3rd Qtr</c:v>
                </c:pt>
                <c:pt idx="3">
                  <c:v>4th Qtr</c:v>
                </c:pt>
              </c:strCache>
            </c:strRef>
          </c:cat>
          <c:val>
            <c:numRef>
              <c:f>Sheet1!$E$2:$E$6</c:f>
              <c:numCache>
                <c:formatCode>General</c:formatCode>
                <c:ptCount val="5"/>
                <c:pt idx="0">
                  <c:v>8225018</c:v>
                </c:pt>
                <c:pt idx="1">
                  <c:v>3720180</c:v>
                </c:pt>
                <c:pt idx="2">
                  <c:v>1550075</c:v>
                </c:pt>
                <c:pt idx="3">
                  <c:v>930045</c:v>
                </c:pt>
                <c:pt idx="4">
                  <c:v>47222256</c:v>
                </c:pt>
              </c:numCache>
            </c:numRef>
          </c:val>
          <c:extLst>
            <c:ext xmlns:c16="http://schemas.microsoft.com/office/drawing/2014/chart" uri="{C3380CC4-5D6E-409C-BE32-E72D297353CC}">
              <c16:uniqueId val="{0000000A-B959-49D3-9E03-B61E14AED013}"/>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C-B959-49D3-9E03-B61E14AED0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B959-49D3-9E03-B61E14AED0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B959-49D3-9E03-B61E14AED0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B959-49D3-9E03-B61E14AED01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B959-49D3-9E03-B61E14AED013}"/>
                    </c:ext>
                  </c:extLst>
                </c:dPt>
                <c:cat>
                  <c:strRef>
                    <c:extLst>
                      <c:ext uri="{02D57815-91ED-43cb-92C2-25804820EDAC}">
                        <c15:formulaRef>
                          <c15:sqref>Sheet1!$A$2:$A$6</c15:sqref>
                        </c15:formulaRef>
                      </c:ext>
                    </c:extLst>
                    <c:strCache>
                      <c:ptCount val="4"/>
                      <c:pt idx="0">
                        <c:v>1st Qtr</c:v>
                      </c:pt>
                      <c:pt idx="1">
                        <c:v>2nd Qtr</c:v>
                      </c:pt>
                      <c:pt idx="2">
                        <c:v>3rd Qtr</c:v>
                      </c:pt>
                      <c:pt idx="3">
                        <c:v>4th Qtr</c:v>
                      </c:pt>
                    </c:strCache>
                  </c:strRef>
                </c:cat>
                <c:val>
                  <c:numRef>
                    <c:extLst>
                      <c:ext uri="{02D57815-91ED-43cb-92C2-25804820EDAC}">
                        <c15:formulaRef>
                          <c15:sqref>Sheet1!$B$2:$B$6</c15:sqref>
                        </c15:formulaRef>
                      </c:ext>
                    </c:extLst>
                    <c:numCache>
                      <c:formatCode>General</c:formatCode>
                      <c:ptCount val="5"/>
                      <c:pt idx="0">
                        <c:v>17848618</c:v>
                      </c:pt>
                      <c:pt idx="1">
                        <c:v>14626434</c:v>
                      </c:pt>
                      <c:pt idx="2">
                        <c:v>24765500</c:v>
                      </c:pt>
                    </c:numCache>
                  </c:numRef>
                </c:val>
                <c:extLst>
                  <c:ext xmlns:c16="http://schemas.microsoft.com/office/drawing/2014/chart" uri="{C3380CC4-5D6E-409C-BE32-E72D297353CC}">
                    <c16:uniqueId val="{00000015-B959-49D3-9E03-B61E14AED013}"/>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7-B959-49D3-9E03-B61E14AED013}"/>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9-B959-49D3-9E03-B61E14AED013}"/>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B-B959-49D3-9E03-B61E14AED013}"/>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1D-B959-49D3-9E03-B61E14AED013}"/>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1F-B959-49D3-9E03-B61E14AED013}"/>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Sheet1!$C$2:$C$6</c15:sqref>
                        </c15:formulaRef>
                      </c:ext>
                    </c:extLst>
                    <c:numCache>
                      <c:formatCode>General</c:formatCode>
                      <c:ptCount val="5"/>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20-B959-49D3-9E03-B61E14AED013}"/>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py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D-B959-49D3-9E03-B61E14AED013}"/>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F-B959-49D3-9E03-B61E14AED013}"/>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1-B959-49D3-9E03-B61E14AED013}"/>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33-B959-49D3-9E03-B61E14AED013}"/>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35-B959-49D3-9E03-B61E14AED013}"/>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Sheet1!$F$2:$F$6</c15:sqref>
                        </c15:formulaRef>
                      </c:ext>
                    </c:extLst>
                    <c:numCache>
                      <c:formatCode>General</c:formatCode>
                      <c:ptCount val="5"/>
                      <c:pt idx="0">
                        <c:v>4844125</c:v>
                      </c:pt>
                      <c:pt idx="1">
                        <c:v>2105769</c:v>
                      </c:pt>
                      <c:pt idx="2">
                        <c:v>16432156</c:v>
                      </c:pt>
                    </c:numCache>
                  </c:numRef>
                </c:val>
                <c:extLst xmlns:c15="http://schemas.microsoft.com/office/drawing/2012/chart">
                  <c:ext xmlns:c16="http://schemas.microsoft.com/office/drawing/2014/chart" uri="{C3380CC4-5D6E-409C-BE32-E72D297353CC}">
                    <c16:uniqueId val="{00000036-B959-49D3-9E03-B61E14AED013}"/>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Python</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8-B959-49D3-9E03-B61E14AED013}"/>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A-B959-49D3-9E03-B61E14AED013}"/>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C-B959-49D3-9E03-B61E14AED013}"/>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3E-B959-49D3-9E03-B61E14AED013}"/>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0-B959-49D3-9E03-B61E14AED013}"/>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Sheet1!$G$2:$G$6</c15:sqref>
                        </c15:formulaRef>
                      </c:ext>
                    </c:extLst>
                    <c:numCache>
                      <c:formatCode>General</c:formatCode>
                      <c:ptCount val="5"/>
                      <c:pt idx="0">
                        <c:v>5887579</c:v>
                      </c:pt>
                      <c:pt idx="1">
                        <c:v>2732747</c:v>
                      </c:pt>
                      <c:pt idx="2">
                        <c:v>22982454</c:v>
                      </c:pt>
                    </c:numCache>
                  </c:numRef>
                </c:val>
                <c:extLst xmlns:c15="http://schemas.microsoft.com/office/drawing/2012/chart">
                  <c:ext xmlns:c16="http://schemas.microsoft.com/office/drawing/2014/chart" uri="{C3380CC4-5D6E-409C-BE32-E72D297353CC}">
                    <c16:uniqueId val="{00000041-B959-49D3-9E03-B61E14AED013}"/>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43-B959-49D3-9E03-B61E14AED013}"/>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45-B959-49D3-9E03-B61E14AED013}"/>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47-B959-49D3-9E03-B61E14AED013}"/>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49-B959-49D3-9E03-B61E14AED013}"/>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4B-B959-49D3-9E03-B61E14AED013}"/>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Sheet1!$H$2:$H$6</c15:sqref>
                        </c15:formulaRef>
                      </c:ext>
                    </c:extLst>
                    <c:numCache>
                      <c:formatCode>General</c:formatCode>
                      <c:ptCount val="5"/>
                      <c:pt idx="0">
                        <c:v>6177593</c:v>
                      </c:pt>
                      <c:pt idx="1">
                        <c:v>3896989</c:v>
                      </c:pt>
                      <c:pt idx="2">
                        <c:v>152062310</c:v>
                      </c:pt>
                    </c:numCache>
                  </c:numRef>
                </c:val>
                <c:extLst xmlns:c15="http://schemas.microsoft.com/office/drawing/2012/chart">
                  <c:ext xmlns:c16="http://schemas.microsoft.com/office/drawing/2014/chart" uri="{C3380CC4-5D6E-409C-BE32-E72D297353CC}">
                    <c16:uniqueId val="{0000004C-B959-49D3-9E03-B61E14AED013}"/>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4E-B959-49D3-9E03-B61E14AED013}"/>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50-B959-49D3-9E03-B61E14AED013}"/>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52-B959-49D3-9E03-B61E14AED013}"/>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54-B959-49D3-9E03-B61E14AED013}"/>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56-B959-49D3-9E03-B61E14AED013}"/>
                    </c:ext>
                  </c:extLst>
                </c:dPt>
                <c:cat>
                  <c:strRef>
                    <c:extLst xmlns:c15="http://schemas.microsoft.com/office/drawing/2012/chart">
                      <c:ext xmlns:c15="http://schemas.microsoft.com/office/drawing/2012/chart" uri="{02D57815-91ED-43cb-92C2-25804820EDAC}">
                        <c15:formulaRef>
                          <c15:sqref>Sheet1!$A$2:$A$6</c15:sqref>
                        </c15:formulaRef>
                      </c:ext>
                    </c:extLst>
                    <c:strCache>
                      <c:ptCount val="4"/>
                      <c:pt idx="0">
                        <c:v>1st Qtr</c:v>
                      </c:pt>
                      <c:pt idx="1">
                        <c:v>2nd Qtr</c:v>
                      </c:pt>
                      <c:pt idx="2">
                        <c:v>3rd Qtr</c:v>
                      </c:pt>
                      <c:pt idx="3">
                        <c:v>4th Qtr</c:v>
                      </c:pt>
                    </c:strCache>
                  </c:strRef>
                </c:cat>
                <c:val>
                  <c:numRef>
                    <c:extLst xmlns:c15="http://schemas.microsoft.com/office/drawing/2012/chart">
                      <c:ext xmlns:c15="http://schemas.microsoft.com/office/drawing/2012/chart" uri="{02D57815-91ED-43cb-92C2-25804820EDAC}">
                        <c15:formulaRef>
                          <c15:sqref>Sheet1!$I$2:$I$6</c15:sqref>
                        </c15:formulaRef>
                      </c:ext>
                    </c:extLst>
                    <c:numCache>
                      <c:formatCode>General</c:formatCode>
                      <c:ptCount val="5"/>
                      <c:pt idx="0">
                        <c:v>8342380</c:v>
                      </c:pt>
                      <c:pt idx="1">
                        <c:v>5245470</c:v>
                      </c:pt>
                      <c:pt idx="2">
                        <c:v>248088241</c:v>
                      </c:pt>
                    </c:numCache>
                  </c:numRef>
                </c:val>
                <c:extLst xmlns:c15="http://schemas.microsoft.com/office/drawing/2012/chart">
                  <c:ext xmlns:c16="http://schemas.microsoft.com/office/drawing/2014/chart" uri="{C3380CC4-5D6E-409C-BE32-E72D297353CC}">
                    <c16:uniqueId val="{00000057-B959-49D3-9E03-B61E14AED013}"/>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4"/>
          <c:order val="4"/>
          <c:tx>
            <c:strRef>
              <c:f>Sheet1!$F$1</c:f>
              <c:strCache>
                <c:ptCount val="1"/>
                <c:pt idx="0">
                  <c:v>py wo</c:v>
                </c:pt>
              </c:strCache>
              <c:extLst xmlns:c15="http://schemas.microsoft.com/office/drawing/2012/chart"/>
            </c:strRef>
          </c:tx>
          <c:spPr>
            <a:ln w="6350"/>
          </c:spPr>
          <c:dPt>
            <c:idx val="0"/>
            <c:bubble3D val="0"/>
            <c:spPr>
              <a:solidFill>
                <a:schemeClr val="accent6"/>
              </a:solidFill>
              <a:ln w="6350">
                <a:solidFill>
                  <a:schemeClr val="lt1"/>
                </a:solidFill>
              </a:ln>
              <a:effectLst/>
            </c:spPr>
            <c:extLst xmlns:c15="http://schemas.microsoft.com/office/drawing/2012/chart">
              <c:ext xmlns:c16="http://schemas.microsoft.com/office/drawing/2014/chart" uri="{C3380CC4-5D6E-409C-BE32-E72D297353CC}">
                <c16:uniqueId val="{00000028-7C58-4232-BBEE-158B19E6886E}"/>
              </c:ext>
            </c:extLst>
          </c:dPt>
          <c:dPt>
            <c:idx val="1"/>
            <c:bubble3D val="0"/>
            <c:spPr>
              <a:solidFill>
                <a:schemeClr val="bg2">
                  <a:lumMod val="50000"/>
                </a:schemeClr>
              </a:solidFill>
              <a:ln w="6350">
                <a:solidFill>
                  <a:schemeClr val="lt1"/>
                </a:solidFill>
              </a:ln>
              <a:effectLst/>
            </c:spPr>
            <c:extLst xmlns:c15="http://schemas.microsoft.com/office/drawing/2012/chart">
              <c:ext xmlns:c16="http://schemas.microsoft.com/office/drawing/2014/chart" uri="{C3380CC4-5D6E-409C-BE32-E72D297353CC}">
                <c16:uniqueId val="{0000002A-7C58-4232-BBEE-158B19E6886E}"/>
              </c:ext>
            </c:extLst>
          </c:dPt>
          <c:dPt>
            <c:idx val="2"/>
            <c:bubble3D val="0"/>
            <c:spPr>
              <a:solidFill>
                <a:schemeClr val="bg2">
                  <a:lumMod val="90000"/>
                </a:schemeClr>
              </a:solidFill>
              <a:ln w="6350">
                <a:solidFill>
                  <a:schemeClr val="lt1"/>
                </a:solidFill>
              </a:ln>
              <a:effectLst/>
            </c:spPr>
            <c:extLst xmlns:c15="http://schemas.microsoft.com/office/drawing/2012/chart">
              <c:ext xmlns:c16="http://schemas.microsoft.com/office/drawing/2014/chart" uri="{C3380CC4-5D6E-409C-BE32-E72D297353CC}">
                <c16:uniqueId val="{0000002C-7C58-4232-BBEE-158B19E6886E}"/>
              </c:ext>
            </c:extLst>
          </c:dPt>
          <c:cat>
            <c:strRef>
              <c:f>Sheet1!$A$2:$A$4</c:f>
              <c:strCache>
                <c:ptCount val="3"/>
                <c:pt idx="0">
                  <c:v>1st Qtr</c:v>
                </c:pt>
                <c:pt idx="1">
                  <c:v>2nd Qtr</c:v>
                </c:pt>
                <c:pt idx="2">
                  <c:v>3rd Qtr</c:v>
                </c:pt>
              </c:strCache>
              <c:extLst xmlns:c15="http://schemas.microsoft.com/office/drawing/2012/chart"/>
            </c:strRef>
          </c:cat>
          <c:val>
            <c:numRef>
              <c:f>Sheet1!$F$2:$F$4</c:f>
              <c:numCache>
                <c:formatCode>General</c:formatCode>
                <c:ptCount val="3"/>
                <c:pt idx="0">
                  <c:v>5887579</c:v>
                </c:pt>
                <c:pt idx="1">
                  <c:v>2732747</c:v>
                </c:pt>
                <c:pt idx="2">
                  <c:v>22982454</c:v>
                </c:pt>
              </c:numCache>
              <c:extLst xmlns:c15="http://schemas.microsoft.com/office/drawing/2012/chart"/>
            </c:numRef>
          </c:val>
          <c:extLst xmlns:c15="http://schemas.microsoft.com/office/drawing/2012/chart">
            <c:ext xmlns:c16="http://schemas.microsoft.com/office/drawing/2014/chart" uri="{C3380CC4-5D6E-409C-BE32-E72D297353CC}">
              <c16:uniqueId val="{0000002D-7C58-4232-BBEE-158B19E6886E}"/>
            </c:ext>
          </c:extLst>
        </c:ser>
        <c:ser>
          <c:idx val="5"/>
          <c:order val="5"/>
          <c:tx>
            <c:strRef>
              <c:f>Sheet1!$G$1</c:f>
              <c:strCache>
                <c:ptCount val="1"/>
                <c:pt idx="0">
                  <c:v>Python</c:v>
                </c:pt>
              </c:strCache>
            </c:strRef>
          </c:tx>
          <c:spPr>
            <a:ln w="6350"/>
          </c:spPr>
          <c:dPt>
            <c:idx val="0"/>
            <c:bubble3D val="0"/>
            <c:spPr>
              <a:noFill/>
              <a:ln w="6350">
                <a:solidFill>
                  <a:schemeClr val="lt1"/>
                </a:solidFill>
              </a:ln>
              <a:effectLst/>
            </c:spPr>
            <c:extLst>
              <c:ext xmlns:c16="http://schemas.microsoft.com/office/drawing/2014/chart" uri="{C3380CC4-5D6E-409C-BE32-E72D297353CC}">
                <c16:uniqueId val="{00000001-7C58-4232-BBEE-158B19E6886E}"/>
              </c:ext>
            </c:extLst>
          </c:dPt>
          <c:dPt>
            <c:idx val="1"/>
            <c:bubble3D val="0"/>
            <c:spPr>
              <a:solidFill>
                <a:schemeClr val="accent1"/>
              </a:solidFill>
              <a:ln w="6350">
                <a:solidFill>
                  <a:schemeClr val="lt1"/>
                </a:solidFill>
              </a:ln>
              <a:effectLst/>
            </c:spPr>
            <c:extLst>
              <c:ext xmlns:c16="http://schemas.microsoft.com/office/drawing/2014/chart" uri="{C3380CC4-5D6E-409C-BE32-E72D297353CC}">
                <c16:uniqueId val="{00000003-7C58-4232-BBEE-158B19E6886E}"/>
              </c:ext>
            </c:extLst>
          </c:dPt>
          <c:dPt>
            <c:idx val="2"/>
            <c:bubble3D val="0"/>
            <c:spPr>
              <a:solidFill>
                <a:schemeClr val="bg2">
                  <a:lumMod val="90000"/>
                </a:schemeClr>
              </a:solidFill>
              <a:ln w="6350">
                <a:solidFill>
                  <a:schemeClr val="lt1"/>
                </a:solidFill>
              </a:ln>
              <a:effectLst/>
            </c:spPr>
            <c:extLst>
              <c:ext xmlns:c16="http://schemas.microsoft.com/office/drawing/2014/chart" uri="{C3380CC4-5D6E-409C-BE32-E72D297353CC}">
                <c16:uniqueId val="{00000005-7C58-4232-BBEE-158B19E6886E}"/>
              </c:ext>
            </c:extLst>
          </c:dPt>
          <c:dPt>
            <c:idx val="3"/>
            <c:bubble3D val="0"/>
            <c:spPr>
              <a:solidFill>
                <a:schemeClr val="accent2"/>
              </a:solidFill>
              <a:ln w="6350">
                <a:solidFill>
                  <a:schemeClr val="lt1"/>
                </a:solidFill>
              </a:ln>
              <a:effectLst/>
            </c:spPr>
            <c:extLst>
              <c:ext xmlns:c16="http://schemas.microsoft.com/office/drawing/2014/chart" uri="{C3380CC4-5D6E-409C-BE32-E72D297353CC}">
                <c16:uniqueId val="{00000007-7C58-4232-BBEE-158B19E6886E}"/>
              </c:ext>
            </c:extLst>
          </c:dPt>
          <c:dPt>
            <c:idx val="4"/>
            <c:bubble3D val="0"/>
            <c:spPr>
              <a:noFill/>
              <a:ln w="6350">
                <a:solidFill>
                  <a:schemeClr val="lt1"/>
                </a:solidFill>
              </a:ln>
              <a:effectLst/>
            </c:spPr>
            <c:extLst>
              <c:ext xmlns:c16="http://schemas.microsoft.com/office/drawing/2014/chart" uri="{C3380CC4-5D6E-409C-BE32-E72D297353CC}">
                <c16:uniqueId val="{00000009-7C58-4232-BBEE-158B19E6886E}"/>
              </c:ext>
            </c:extLst>
          </c:dPt>
          <c:cat>
            <c:strRef>
              <c:f>Sheet1!$A$2:$A$4</c:f>
              <c:strCache>
                <c:ptCount val="3"/>
                <c:pt idx="0">
                  <c:v>1st Qtr</c:v>
                </c:pt>
                <c:pt idx="1">
                  <c:v>2nd Qtr</c:v>
                </c:pt>
                <c:pt idx="2">
                  <c:v>3rd Qtr</c:v>
                </c:pt>
              </c:strCache>
            </c:strRef>
          </c:cat>
          <c:val>
            <c:numRef>
              <c:f>Sheet1!$G$2:$G$6</c:f>
              <c:numCache>
                <c:formatCode>General</c:formatCode>
                <c:ptCount val="5"/>
                <c:pt idx="0">
                  <c:v>5887579</c:v>
                </c:pt>
                <c:pt idx="1">
                  <c:v>409912</c:v>
                </c:pt>
                <c:pt idx="2">
                  <c:v>0</c:v>
                </c:pt>
                <c:pt idx="3">
                  <c:v>2322834</c:v>
                </c:pt>
                <c:pt idx="4">
                  <c:v>22982454</c:v>
                </c:pt>
              </c:numCache>
            </c:numRef>
          </c:val>
          <c:extLst>
            <c:ext xmlns:c16="http://schemas.microsoft.com/office/drawing/2014/chart" uri="{C3380CC4-5D6E-409C-BE32-E72D297353CC}">
              <c16:uniqueId val="{0000000A-7C58-4232-BBEE-158B19E6886E}"/>
            </c:ext>
          </c:extLst>
        </c:ser>
        <c:dLbls>
          <c:showLegendKey val="0"/>
          <c:showVal val="0"/>
          <c:showCatName val="0"/>
          <c:showSerName val="0"/>
          <c:showPercent val="0"/>
          <c:showBubbleSize val="0"/>
          <c:showLeaderLines val="1"/>
        </c:dLbls>
        <c:firstSliceAng val="0"/>
        <c:holeSize val="5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Java wo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C-7C58-4232-BBEE-158B19E6886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7C58-4232-BBEE-158B19E6886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7C58-4232-BBEE-158B19E6886E}"/>
                    </c:ext>
                  </c:extLst>
                </c:dPt>
                <c:cat>
                  <c:strRef>
                    <c:extLst>
                      <c:ext uri="{02D57815-91ED-43cb-92C2-25804820EDAC}">
                        <c15:formulaRef>
                          <c15:sqref>Sheet1!$A$2:$A$4</c15:sqref>
                        </c15:formulaRef>
                      </c:ext>
                    </c:extLst>
                    <c:strCache>
                      <c:ptCount val="3"/>
                      <c:pt idx="0">
                        <c:v>1st Qtr</c:v>
                      </c:pt>
                      <c:pt idx="1">
                        <c:v>2nd Qtr</c:v>
                      </c:pt>
                      <c:pt idx="2">
                        <c:v>3rd Qtr</c:v>
                      </c:pt>
                    </c:strCache>
                  </c:strRef>
                </c:cat>
                <c:val>
                  <c:numRef>
                    <c:extLst>
                      <c:ext uri="{02D57815-91ED-43cb-92C2-25804820EDAC}">
                        <c15:formulaRef>
                          <c15:sqref>Sheet1!$B$2:$B$4</c15:sqref>
                        </c15:formulaRef>
                      </c:ext>
                    </c:extLst>
                    <c:numCache>
                      <c:formatCode>General</c:formatCode>
                      <c:ptCount val="3"/>
                      <c:pt idx="0">
                        <c:v>17848618</c:v>
                      </c:pt>
                      <c:pt idx="1">
                        <c:v>14626434</c:v>
                      </c:pt>
                      <c:pt idx="2">
                        <c:v>24765500</c:v>
                      </c:pt>
                    </c:numCache>
                  </c:numRef>
                </c:val>
                <c:extLst>
                  <c:ext xmlns:c16="http://schemas.microsoft.com/office/drawing/2014/chart" uri="{C3380CC4-5D6E-409C-BE32-E72D297353CC}">
                    <c16:uniqueId val="{00000011-7C58-4232-BBEE-158B19E6886E}"/>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Java</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3-7C58-4232-BBEE-158B19E6886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5-7C58-4232-BBEE-158B19E6886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7-7C58-4232-BBEE-158B19E6886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Sheet1!$C$2:$C$4</c15:sqref>
                        </c15:formulaRef>
                      </c:ext>
                    </c:extLst>
                    <c:numCache>
                      <c:formatCode>General</c:formatCode>
                      <c:ptCount val="3"/>
                      <c:pt idx="0">
                        <c:v>22085265</c:v>
                      </c:pt>
                      <c:pt idx="1">
                        <c:v>18701593</c:v>
                      </c:pt>
                      <c:pt idx="2">
                        <c:v>32093757</c:v>
                      </c:pt>
                    </c:numCache>
                  </c:numRef>
                </c:val>
                <c:extLst xmlns:c15="http://schemas.microsoft.com/office/drawing/2012/chart">
                  <c:ext xmlns:c16="http://schemas.microsoft.com/office/drawing/2014/chart" uri="{C3380CC4-5D6E-409C-BE32-E72D297353CC}">
                    <c16:uniqueId val="{00000018-7C58-4232-BBEE-158B19E6886E}"/>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Cpp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A-7C58-4232-BBEE-158B19E6886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C-7C58-4232-BBEE-158B19E6886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E-7C58-4232-BBEE-158B19E6886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Sheet1!$D$2:$D$4</c15:sqref>
                        </c15:formulaRef>
                      </c:ext>
                    </c:extLst>
                    <c:numCache>
                      <c:formatCode>General</c:formatCode>
                      <c:ptCount val="3"/>
                      <c:pt idx="0">
                        <c:v>6596407</c:v>
                      </c:pt>
                      <c:pt idx="1">
                        <c:v>5297028</c:v>
                      </c:pt>
                      <c:pt idx="2">
                        <c:v>37613571</c:v>
                      </c:pt>
                    </c:numCache>
                  </c:numRef>
                </c:val>
                <c:extLst xmlns:c15="http://schemas.microsoft.com/office/drawing/2012/chart">
                  <c:ext xmlns:c16="http://schemas.microsoft.com/office/drawing/2014/chart" uri="{C3380CC4-5D6E-409C-BE32-E72D297353CC}">
                    <c16:uniqueId val="{0000001F-7C58-4232-BBEE-158B19E6886E}"/>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C/C++</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1-7C58-4232-BBEE-158B19E6886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23-7C58-4232-BBEE-158B19E6886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25-7C58-4232-BBEE-158B19E6886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Sheet1!$E$2:$E$4</c15:sqref>
                        </c15:formulaRef>
                      </c:ext>
                    </c:extLst>
                    <c:numCache>
                      <c:formatCode>General</c:formatCode>
                      <c:ptCount val="3"/>
                      <c:pt idx="0">
                        <c:v>8225018</c:v>
                      </c:pt>
                      <c:pt idx="1">
                        <c:v>6200301</c:v>
                      </c:pt>
                      <c:pt idx="2">
                        <c:v>47222256</c:v>
                      </c:pt>
                    </c:numCache>
                  </c:numRef>
                </c:val>
                <c:extLst xmlns:c15="http://schemas.microsoft.com/office/drawing/2012/chart">
                  <c:ext xmlns:c16="http://schemas.microsoft.com/office/drawing/2014/chart" uri="{C3380CC4-5D6E-409C-BE32-E72D297353CC}">
                    <c16:uniqueId val="{00000026-7C58-4232-BBEE-158B19E6886E}"/>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js wo</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2F-7C58-4232-BBEE-158B19E6886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1-7C58-4232-BBEE-158B19E6886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3-7C58-4232-BBEE-158B19E6886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Sheet1!$H$2:$H$4</c15:sqref>
                        </c15:formulaRef>
                      </c:ext>
                    </c:extLst>
                    <c:numCache>
                      <c:formatCode>General</c:formatCode>
                      <c:ptCount val="3"/>
                      <c:pt idx="0">
                        <c:v>6177593</c:v>
                      </c:pt>
                      <c:pt idx="1">
                        <c:v>3896989</c:v>
                      </c:pt>
                      <c:pt idx="2">
                        <c:v>152062310</c:v>
                      </c:pt>
                    </c:numCache>
                  </c:numRef>
                </c:val>
                <c:extLst xmlns:c15="http://schemas.microsoft.com/office/drawing/2012/chart">
                  <c:ext xmlns:c16="http://schemas.microsoft.com/office/drawing/2014/chart" uri="{C3380CC4-5D6E-409C-BE32-E72D297353CC}">
                    <c16:uniqueId val="{00000034-7C58-4232-BBEE-158B19E6886E}"/>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JavaScript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36-7C58-4232-BBEE-158B19E6886E}"/>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38-7C58-4232-BBEE-158B19E6886E}"/>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3A-7C58-4232-BBEE-158B19E6886E}"/>
                    </c:ext>
                  </c:extLst>
                </c:dPt>
                <c:cat>
                  <c:strRef>
                    <c:extLst xmlns:c15="http://schemas.microsoft.com/office/drawing/2012/chart">
                      <c:ext xmlns:c15="http://schemas.microsoft.com/office/drawing/2012/chart" uri="{02D57815-91ED-43cb-92C2-25804820EDAC}">
                        <c15:formulaRef>
                          <c15:sqref>Sheet1!$A$2:$A$4</c15:sqref>
                        </c15:formulaRef>
                      </c:ext>
                    </c:extLst>
                    <c:strCache>
                      <c:ptCount val="3"/>
                      <c:pt idx="0">
                        <c:v>1st Qtr</c:v>
                      </c:pt>
                      <c:pt idx="1">
                        <c:v>2nd Qtr</c:v>
                      </c:pt>
                      <c:pt idx="2">
                        <c:v>3rd Qtr</c:v>
                      </c:pt>
                    </c:strCache>
                  </c:strRef>
                </c:cat>
                <c:val>
                  <c:numRef>
                    <c:extLst xmlns:c15="http://schemas.microsoft.com/office/drawing/2012/chart">
                      <c:ext xmlns:c15="http://schemas.microsoft.com/office/drawing/2012/chart" uri="{02D57815-91ED-43cb-92C2-25804820EDAC}">
                        <c15:formulaRef>
                          <c15:sqref>Sheet1!$I$2:$I$4</c15:sqref>
                        </c15:formulaRef>
                      </c:ext>
                    </c:extLst>
                    <c:numCache>
                      <c:formatCode>General</c:formatCode>
                      <c:ptCount val="3"/>
                      <c:pt idx="0">
                        <c:v>8342380</c:v>
                      </c:pt>
                      <c:pt idx="1">
                        <c:v>5245470</c:v>
                      </c:pt>
                      <c:pt idx="2">
                        <c:v>248088241</c:v>
                      </c:pt>
                    </c:numCache>
                  </c:numRef>
                </c:val>
                <c:extLst xmlns:c15="http://schemas.microsoft.com/office/drawing/2012/chart">
                  <c:ext xmlns:c16="http://schemas.microsoft.com/office/drawing/2014/chart" uri="{C3380CC4-5D6E-409C-BE32-E72D297353CC}">
                    <c16:uniqueId val="{0000003B-7C58-4232-BBEE-158B19E6886E}"/>
                  </c:ext>
                </c:extLst>
              </c15:ser>
            </c15:filteredPieSeries>
          </c:ext>
        </c:extLst>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100%</c:v>
                </c:pt>
              </c:strCache>
            </c:strRef>
          </c:tx>
          <c:spPr>
            <a:solidFill>
              <a:schemeClr val="accent6"/>
            </a:solidFill>
            <a:ln>
              <a:noFill/>
            </a:ln>
            <a:effectLst/>
          </c:spPr>
          <c:invertIfNegative val="0"/>
          <c:cat>
            <c:strRef>
              <c:f>Sheet1!$A$2:$A$5</c:f>
              <c:strCache>
                <c:ptCount val="4"/>
                <c:pt idx="0">
                  <c:v>Java</c:v>
                </c:pt>
                <c:pt idx="1">
                  <c:v>C++</c:v>
                </c:pt>
                <c:pt idx="2">
                  <c:v>Python</c:v>
                </c:pt>
                <c:pt idx="3">
                  <c:v>JavaScript</c:v>
                </c:pt>
              </c:strCache>
            </c:strRef>
          </c:cat>
          <c:val>
            <c:numRef>
              <c:f>Sheet1!$B$2:$B$5</c:f>
              <c:numCache>
                <c:formatCode>General</c:formatCode>
                <c:ptCount val="4"/>
                <c:pt idx="0">
                  <c:v>5.8874035753725358E-2</c:v>
                </c:pt>
                <c:pt idx="1">
                  <c:v>6.8242918537435984E-2</c:v>
                </c:pt>
                <c:pt idx="2">
                  <c:v>5.7757695110932976E-2</c:v>
                </c:pt>
                <c:pt idx="3">
                  <c:v>0.15605331000251763</c:v>
                </c:pt>
              </c:numCache>
            </c:numRef>
          </c:val>
          <c:extLst>
            <c:ext xmlns:c16="http://schemas.microsoft.com/office/drawing/2014/chart" uri="{C3380CC4-5D6E-409C-BE32-E72D297353CC}">
              <c16:uniqueId val="{00000000-F2A1-4CE7-BBF3-EE9BC0429D50}"/>
            </c:ext>
          </c:extLst>
        </c:ser>
        <c:ser>
          <c:idx val="1"/>
          <c:order val="1"/>
          <c:tx>
            <c:strRef>
              <c:f>Sheet1!$C$1</c:f>
              <c:strCache>
                <c:ptCount val="1"/>
                <c:pt idx="0">
                  <c:v>&gt;= 80%</c:v>
                </c:pt>
              </c:strCache>
            </c:strRef>
          </c:tx>
          <c:spPr>
            <a:solidFill>
              <a:schemeClr val="bg2">
                <a:lumMod val="50000"/>
              </a:schemeClr>
            </a:solidFill>
            <a:ln>
              <a:noFill/>
            </a:ln>
            <a:effectLst/>
          </c:spPr>
          <c:invertIfNegative val="0"/>
          <c:cat>
            <c:strRef>
              <c:f>Sheet1!$A$2:$A$5</c:f>
              <c:strCache>
                <c:ptCount val="4"/>
                <c:pt idx="0">
                  <c:v>Java</c:v>
                </c:pt>
                <c:pt idx="1">
                  <c:v>C++</c:v>
                </c:pt>
                <c:pt idx="2">
                  <c:v>Python</c:v>
                </c:pt>
                <c:pt idx="3">
                  <c:v>JavaScript</c:v>
                </c:pt>
              </c:strCache>
            </c:strRef>
          </c:cat>
          <c:val>
            <c:numRef>
              <c:f>Sheet1!$C$2:$C$5</c:f>
              <c:numCache>
                <c:formatCode>General</c:formatCode>
                <c:ptCount val="4"/>
                <c:pt idx="0">
                  <c:v>3.2365194523270156E-2</c:v>
                </c:pt>
                <c:pt idx="1">
                  <c:v>9.3517870137716078E-2</c:v>
                </c:pt>
                <c:pt idx="2">
                  <c:v>4.8188697454201034E-2</c:v>
                </c:pt>
                <c:pt idx="3">
                  <c:v>0.15506619321515272</c:v>
                </c:pt>
              </c:numCache>
            </c:numRef>
          </c:val>
          <c:extLst>
            <c:ext xmlns:c16="http://schemas.microsoft.com/office/drawing/2014/chart" uri="{C3380CC4-5D6E-409C-BE32-E72D297353CC}">
              <c16:uniqueId val="{00000001-F2A1-4CE7-BBF3-EE9BC0429D50}"/>
            </c:ext>
          </c:extLst>
        </c:ser>
        <c:ser>
          <c:idx val="2"/>
          <c:order val="2"/>
          <c:tx>
            <c:strRef>
              <c:f>Sheet1!$D$1</c:f>
              <c:strCache>
                <c:ptCount val="1"/>
                <c:pt idx="0">
                  <c:v>&gt;50%</c:v>
                </c:pt>
              </c:strCache>
            </c:strRef>
          </c:tx>
          <c:spPr>
            <a:solidFill>
              <a:schemeClr val="bg2">
                <a:lumMod val="90000"/>
              </a:schemeClr>
            </a:solidFill>
            <a:ln>
              <a:noFill/>
            </a:ln>
            <a:effectLst/>
          </c:spPr>
          <c:invertIfNegative val="0"/>
          <c:cat>
            <c:strRef>
              <c:f>Sheet1!$A$2:$A$5</c:f>
              <c:strCache>
                <c:ptCount val="4"/>
                <c:pt idx="0">
                  <c:v>Java</c:v>
                </c:pt>
                <c:pt idx="1">
                  <c:v>C++</c:v>
                </c:pt>
                <c:pt idx="2">
                  <c:v>Python</c:v>
                </c:pt>
                <c:pt idx="3">
                  <c:v>JavaScript</c:v>
                </c:pt>
              </c:strCache>
            </c:strRef>
          </c:cat>
          <c:val>
            <c:numRef>
              <c:f>Sheet1!$D$2:$D$5</c:f>
              <c:numCache>
                <c:formatCode>General</c:formatCode>
                <c:ptCount val="4"/>
                <c:pt idx="0">
                  <c:v>4.7584558019477967E-2</c:v>
                </c:pt>
                <c:pt idx="1">
                  <c:v>9.7694662986914912E-2</c:v>
                </c:pt>
                <c:pt idx="2">
                  <c:v>7.2316633396663887E-2</c:v>
                </c:pt>
                <c:pt idx="3">
                  <c:v>0.17548977055373097</c:v>
                </c:pt>
              </c:numCache>
            </c:numRef>
          </c:val>
          <c:extLst>
            <c:ext xmlns:c16="http://schemas.microsoft.com/office/drawing/2014/chart" uri="{C3380CC4-5D6E-409C-BE32-E72D297353CC}">
              <c16:uniqueId val="{00000002-F2A1-4CE7-BBF3-EE9BC0429D50}"/>
            </c:ext>
          </c:extLst>
        </c:ser>
        <c:dLbls>
          <c:showLegendKey val="0"/>
          <c:showVal val="0"/>
          <c:showCatName val="0"/>
          <c:showSerName val="0"/>
          <c:showPercent val="0"/>
          <c:showBubbleSize val="0"/>
        </c:dLbls>
        <c:gapWidth val="90"/>
        <c:overlap val="100"/>
        <c:axId val="1832186336"/>
        <c:axId val="1722377056"/>
      </c:barChart>
      <c:catAx>
        <c:axId val="183218633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22377056"/>
        <c:crosses val="autoZero"/>
        <c:auto val="1"/>
        <c:lblAlgn val="ctr"/>
        <c:lblOffset val="100"/>
        <c:noMultiLvlLbl val="0"/>
      </c:catAx>
      <c:valAx>
        <c:axId val="1722377056"/>
        <c:scaling>
          <c:orientation val="minMax"/>
        </c:scaling>
        <c:delete val="0"/>
        <c:axPos val="l"/>
        <c:majorGridlines>
          <c:spPr>
            <a:ln w="9525" cap="flat" cmpd="sng" algn="ctr">
              <a:gradFill flip="none" rotWithShape="1">
                <a:gsLst>
                  <a:gs pos="0">
                    <a:schemeClr val="bg1">
                      <a:lumMod val="95000"/>
                    </a:schemeClr>
                  </a:gs>
                  <a:gs pos="85000">
                    <a:schemeClr val="bg1">
                      <a:lumMod val="85000"/>
                    </a:schemeClr>
                  </a:gs>
                  <a:gs pos="100000">
                    <a:schemeClr val="accent3">
                      <a:lumMod val="60000"/>
                    </a:schemeClr>
                  </a:gs>
                </a:gsLst>
                <a:lin ang="10800000" scaled="1"/>
                <a:tileRect/>
              </a:gra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32186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Sheet1!$B$2:$B$109</c:f>
              <c:numCache>
                <c:formatCode>General</c:formatCode>
                <c:ptCount val="108"/>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extLst xmlns:c15="http://schemas.microsoft.com/office/drawing/2012/chart">
            <c:ext xmlns:c16="http://schemas.microsoft.com/office/drawing/2014/chart" uri="{C3380CC4-5D6E-409C-BE32-E72D297353CC}">
              <c16:uniqueId val="{00000000-06A6-4E82-A5D8-C74DF19019D3}"/>
            </c:ext>
          </c:extLst>
        </c:ser>
        <c:ser>
          <c:idx val="1"/>
          <c:order val="1"/>
          <c:tx>
            <c:strRef>
              <c:f>Sheet1!$C$1</c:f>
              <c:strCache>
                <c:ptCount val="1"/>
                <c:pt idx="0">
                  <c:v>Series 2</c:v>
                </c:pt>
              </c:strCache>
            </c:strRef>
          </c:tx>
          <c:spPr>
            <a:pattFill prst="pct25">
              <a:fgClr>
                <a:schemeClr val="bg2">
                  <a:lumMod val="50000"/>
                </a:schemeClr>
              </a:fgClr>
              <a:bgClr>
                <a:schemeClr val="bg1"/>
              </a:bgClr>
            </a:pattFill>
            <a:ln>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Sheet1!$C$2:$C$109</c:f>
              <c:numCache>
                <c:formatCode>General</c:formatCode>
                <c:ptCount val="108"/>
                <c:pt idx="0">
                  <c:v>76827</c:v>
                </c:pt>
                <c:pt idx="1">
                  <c:v>85142</c:v>
                </c:pt>
                <c:pt idx="2">
                  <c:v>95119</c:v>
                </c:pt>
                <c:pt idx="3">
                  <c:v>103076</c:v>
                </c:pt>
                <c:pt idx="4">
                  <c:v>110810</c:v>
                </c:pt>
                <c:pt idx="5">
                  <c:v>120959</c:v>
                </c:pt>
                <c:pt idx="6">
                  <c:v>130857</c:v>
                </c:pt>
                <c:pt idx="7">
                  <c:v>145558</c:v>
                </c:pt>
                <c:pt idx="8">
                  <c:v>162801</c:v>
                </c:pt>
                <c:pt idx="9">
                  <c:v>180132</c:v>
                </c:pt>
                <c:pt idx="10">
                  <c:v>196603</c:v>
                </c:pt>
                <c:pt idx="11">
                  <c:v>216120</c:v>
                </c:pt>
                <c:pt idx="12">
                  <c:v>232242</c:v>
                </c:pt>
                <c:pt idx="13">
                  <c:v>248579</c:v>
                </c:pt>
                <c:pt idx="14">
                  <c:v>276740</c:v>
                </c:pt>
                <c:pt idx="15">
                  <c:v>311600</c:v>
                </c:pt>
                <c:pt idx="16">
                  <c:v>333295</c:v>
                </c:pt>
                <c:pt idx="17">
                  <c:v>357810</c:v>
                </c:pt>
                <c:pt idx="18">
                  <c:v>386158</c:v>
                </c:pt>
                <c:pt idx="19">
                  <c:v>418461</c:v>
                </c:pt>
                <c:pt idx="20">
                  <c:v>447922</c:v>
                </c:pt>
                <c:pt idx="21">
                  <c:v>494822</c:v>
                </c:pt>
                <c:pt idx="22">
                  <c:v>566189</c:v>
                </c:pt>
                <c:pt idx="23">
                  <c:v>621235</c:v>
                </c:pt>
                <c:pt idx="24">
                  <c:v>665492</c:v>
                </c:pt>
                <c:pt idx="25">
                  <c:v>731534</c:v>
                </c:pt>
                <c:pt idx="26">
                  <c:v>798043</c:v>
                </c:pt>
                <c:pt idx="27">
                  <c:v>874506</c:v>
                </c:pt>
                <c:pt idx="28">
                  <c:v>941726</c:v>
                </c:pt>
                <c:pt idx="29">
                  <c:v>1010783</c:v>
                </c:pt>
                <c:pt idx="30">
                  <c:v>1095478</c:v>
                </c:pt>
                <c:pt idx="31">
                  <c:v>1208103</c:v>
                </c:pt>
                <c:pt idx="32">
                  <c:v>1270052</c:v>
                </c:pt>
                <c:pt idx="33">
                  <c:v>1351754</c:v>
                </c:pt>
                <c:pt idx="34">
                  <c:v>1457668</c:v>
                </c:pt>
                <c:pt idx="35">
                  <c:v>1543698</c:v>
                </c:pt>
                <c:pt idx="36">
                  <c:v>1629511</c:v>
                </c:pt>
                <c:pt idx="37">
                  <c:v>1784690</c:v>
                </c:pt>
                <c:pt idx="38">
                  <c:v>1960726</c:v>
                </c:pt>
                <c:pt idx="39">
                  <c:v>2126327</c:v>
                </c:pt>
                <c:pt idx="40">
                  <c:v>2314417</c:v>
                </c:pt>
                <c:pt idx="41">
                  <c:v>2514944</c:v>
                </c:pt>
                <c:pt idx="42">
                  <c:v>2674049</c:v>
                </c:pt>
                <c:pt idx="43">
                  <c:v>2892948</c:v>
                </c:pt>
                <c:pt idx="44">
                  <c:v>3055856</c:v>
                </c:pt>
                <c:pt idx="45">
                  <c:v>3191566</c:v>
                </c:pt>
                <c:pt idx="46">
                  <c:v>3357914</c:v>
                </c:pt>
                <c:pt idx="47">
                  <c:v>3612135</c:v>
                </c:pt>
                <c:pt idx="48">
                  <c:v>3810430</c:v>
                </c:pt>
                <c:pt idx="49">
                  <c:v>4049593</c:v>
                </c:pt>
                <c:pt idx="50">
                  <c:v>4355244</c:v>
                </c:pt>
                <c:pt idx="51">
                  <c:v>4678066</c:v>
                </c:pt>
                <c:pt idx="52">
                  <c:v>4986899</c:v>
                </c:pt>
                <c:pt idx="53">
                  <c:v>5297024</c:v>
                </c:pt>
                <c:pt idx="54">
                  <c:v>5716962</c:v>
                </c:pt>
                <c:pt idx="55">
                  <c:v>6370250</c:v>
                </c:pt>
                <c:pt idx="56">
                  <c:v>6914146</c:v>
                </c:pt>
                <c:pt idx="57">
                  <c:v>7416179</c:v>
                </c:pt>
                <c:pt idx="58">
                  <c:v>8046436</c:v>
                </c:pt>
                <c:pt idx="59">
                  <c:v>8549012</c:v>
                </c:pt>
                <c:pt idx="60">
                  <c:v>9304079</c:v>
                </c:pt>
                <c:pt idx="61">
                  <c:v>10202562</c:v>
                </c:pt>
                <c:pt idx="62">
                  <c:v>11299297</c:v>
                </c:pt>
                <c:pt idx="63">
                  <c:v>12198293</c:v>
                </c:pt>
                <c:pt idx="64">
                  <c:v>13470437</c:v>
                </c:pt>
                <c:pt idx="65">
                  <c:v>14755787</c:v>
                </c:pt>
                <c:pt idx="66">
                  <c:v>16120678</c:v>
                </c:pt>
                <c:pt idx="67">
                  <c:v>17569571</c:v>
                </c:pt>
                <c:pt idx="68">
                  <c:v>19046819</c:v>
                </c:pt>
                <c:pt idx="69">
                  <c:v>20876568</c:v>
                </c:pt>
                <c:pt idx="70">
                  <c:v>22908486</c:v>
                </c:pt>
                <c:pt idx="71">
                  <c:v>24655277</c:v>
                </c:pt>
                <c:pt idx="72">
                  <c:v>26629936</c:v>
                </c:pt>
                <c:pt idx="73">
                  <c:v>28980205</c:v>
                </c:pt>
                <c:pt idx="74">
                  <c:v>31572521</c:v>
                </c:pt>
                <c:pt idx="75">
                  <c:v>34452368</c:v>
                </c:pt>
                <c:pt idx="76">
                  <c:v>37145961</c:v>
                </c:pt>
                <c:pt idx="77">
                  <c:v>39859784</c:v>
                </c:pt>
                <c:pt idx="78">
                  <c:v>43316885</c:v>
                </c:pt>
                <c:pt idx="79">
                  <c:v>46795808</c:v>
                </c:pt>
                <c:pt idx="80">
                  <c:v>50062242</c:v>
                </c:pt>
                <c:pt idx="81">
                  <c:v>54334292</c:v>
                </c:pt>
                <c:pt idx="82">
                  <c:v>58903278</c:v>
                </c:pt>
                <c:pt idx="83">
                  <c:v>63880779</c:v>
                </c:pt>
                <c:pt idx="84">
                  <c:v>69817236</c:v>
                </c:pt>
                <c:pt idx="85">
                  <c:v>75916825</c:v>
                </c:pt>
                <c:pt idx="86">
                  <c:v>83013610</c:v>
                </c:pt>
                <c:pt idx="87">
                  <c:v>90904565</c:v>
                </c:pt>
                <c:pt idx="88">
                  <c:v>99173243</c:v>
                </c:pt>
                <c:pt idx="89">
                  <c:v>107325672</c:v>
                </c:pt>
                <c:pt idx="90">
                  <c:v>116060858</c:v>
                </c:pt>
                <c:pt idx="91">
                  <c:v>125826964</c:v>
                </c:pt>
                <c:pt idx="92">
                  <c:v>135836563</c:v>
                </c:pt>
                <c:pt idx="93">
                  <c:v>147049266</c:v>
                </c:pt>
                <c:pt idx="94">
                  <c:v>159273689</c:v>
                </c:pt>
                <c:pt idx="95">
                  <c:v>172991410</c:v>
                </c:pt>
                <c:pt idx="96">
                  <c:v>190301992</c:v>
                </c:pt>
                <c:pt idx="97">
                  <c:v>197809946</c:v>
                </c:pt>
                <c:pt idx="98">
                  <c:v>202344015</c:v>
                </c:pt>
                <c:pt idx="99">
                  <c:v>213124771</c:v>
                </c:pt>
                <c:pt idx="100">
                  <c:v>221194277</c:v>
                </c:pt>
                <c:pt idx="101">
                  <c:v>226262815</c:v>
                </c:pt>
                <c:pt idx="102">
                  <c:v>240013811</c:v>
                </c:pt>
                <c:pt idx="103">
                  <c:v>251808482</c:v>
                </c:pt>
              </c:numCache>
            </c:numRef>
          </c:val>
          <c:extLst>
            <c:ext xmlns:c16="http://schemas.microsoft.com/office/drawing/2014/chart" uri="{C3380CC4-5D6E-409C-BE32-E72D297353CC}">
              <c16:uniqueId val="{00000001-06A6-4E82-A5D8-C74DF19019D3}"/>
            </c:ext>
          </c:extLst>
        </c:ser>
        <c:ser>
          <c:idx val="2"/>
          <c:order val="2"/>
          <c:tx>
            <c:strRef>
              <c:f>Sheet1!$D$1</c:f>
              <c:strCache>
                <c:ptCount val="1"/>
                <c:pt idx="0">
                  <c:v>Series 3</c:v>
                </c:pt>
              </c:strCache>
            </c:strRef>
          </c:tx>
          <c:spPr>
            <a:solidFill>
              <a:schemeClr val="bg2">
                <a:lumMod val="50000"/>
              </a:schemeClr>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Sheet1!$D$2:$D$109</c:f>
              <c:numCache>
                <c:formatCode>General</c:formatCode>
                <c:ptCount val="108"/>
                <c:pt idx="0">
                  <c:v>74174</c:v>
                </c:pt>
                <c:pt idx="1">
                  <c:v>82489</c:v>
                </c:pt>
                <c:pt idx="2">
                  <c:v>92466</c:v>
                </c:pt>
                <c:pt idx="3">
                  <c:v>100423</c:v>
                </c:pt>
                <c:pt idx="4">
                  <c:v>108157</c:v>
                </c:pt>
                <c:pt idx="5">
                  <c:v>118306</c:v>
                </c:pt>
                <c:pt idx="6">
                  <c:v>128204</c:v>
                </c:pt>
                <c:pt idx="7">
                  <c:v>142905</c:v>
                </c:pt>
                <c:pt idx="8">
                  <c:v>160148</c:v>
                </c:pt>
                <c:pt idx="9">
                  <c:v>177479</c:v>
                </c:pt>
                <c:pt idx="10">
                  <c:v>193950</c:v>
                </c:pt>
                <c:pt idx="11">
                  <c:v>213467</c:v>
                </c:pt>
                <c:pt idx="12">
                  <c:v>229589</c:v>
                </c:pt>
                <c:pt idx="13">
                  <c:v>245926</c:v>
                </c:pt>
                <c:pt idx="14">
                  <c:v>274087</c:v>
                </c:pt>
                <c:pt idx="15">
                  <c:v>308947</c:v>
                </c:pt>
                <c:pt idx="16">
                  <c:v>330642</c:v>
                </c:pt>
                <c:pt idx="17">
                  <c:v>355157</c:v>
                </c:pt>
                <c:pt idx="18">
                  <c:v>383505</c:v>
                </c:pt>
                <c:pt idx="19">
                  <c:v>415808</c:v>
                </c:pt>
                <c:pt idx="20">
                  <c:v>445269</c:v>
                </c:pt>
                <c:pt idx="21">
                  <c:v>492169</c:v>
                </c:pt>
                <c:pt idx="22">
                  <c:v>563536</c:v>
                </c:pt>
                <c:pt idx="23">
                  <c:v>618582</c:v>
                </c:pt>
                <c:pt idx="24">
                  <c:v>662839</c:v>
                </c:pt>
                <c:pt idx="25">
                  <c:v>728881</c:v>
                </c:pt>
                <c:pt idx="26">
                  <c:v>795390</c:v>
                </c:pt>
                <c:pt idx="27">
                  <c:v>871853</c:v>
                </c:pt>
                <c:pt idx="28">
                  <c:v>939073</c:v>
                </c:pt>
                <c:pt idx="29">
                  <c:v>1008130</c:v>
                </c:pt>
                <c:pt idx="30">
                  <c:v>1092825</c:v>
                </c:pt>
                <c:pt idx="31">
                  <c:v>1205450</c:v>
                </c:pt>
                <c:pt idx="32">
                  <c:v>1267399</c:v>
                </c:pt>
                <c:pt idx="33">
                  <c:v>1349101</c:v>
                </c:pt>
                <c:pt idx="34">
                  <c:v>1455015</c:v>
                </c:pt>
                <c:pt idx="35">
                  <c:v>1541040</c:v>
                </c:pt>
                <c:pt idx="36">
                  <c:v>1625870</c:v>
                </c:pt>
                <c:pt idx="37">
                  <c:v>1777957</c:v>
                </c:pt>
                <c:pt idx="38">
                  <c:v>1952472</c:v>
                </c:pt>
                <c:pt idx="39">
                  <c:v>2109596</c:v>
                </c:pt>
                <c:pt idx="40">
                  <c:v>2277312</c:v>
                </c:pt>
                <c:pt idx="41">
                  <c:v>2461036</c:v>
                </c:pt>
                <c:pt idx="42">
                  <c:v>2597511</c:v>
                </c:pt>
                <c:pt idx="43">
                  <c:v>2795153</c:v>
                </c:pt>
                <c:pt idx="44">
                  <c:v>2945077</c:v>
                </c:pt>
                <c:pt idx="45">
                  <c:v>3067136</c:v>
                </c:pt>
                <c:pt idx="46">
                  <c:v>3213521</c:v>
                </c:pt>
                <c:pt idx="47">
                  <c:v>3436249</c:v>
                </c:pt>
                <c:pt idx="48">
                  <c:v>3592149</c:v>
                </c:pt>
                <c:pt idx="49">
                  <c:v>3769643</c:v>
                </c:pt>
                <c:pt idx="50">
                  <c:v>4003742</c:v>
                </c:pt>
                <c:pt idx="51">
                  <c:v>4248334</c:v>
                </c:pt>
                <c:pt idx="52">
                  <c:v>4495931</c:v>
                </c:pt>
                <c:pt idx="53">
                  <c:v>4724642</c:v>
                </c:pt>
                <c:pt idx="54">
                  <c:v>5035150</c:v>
                </c:pt>
                <c:pt idx="55">
                  <c:v>5439823</c:v>
                </c:pt>
                <c:pt idx="56">
                  <c:v>5821692</c:v>
                </c:pt>
                <c:pt idx="57">
                  <c:v>6178192</c:v>
                </c:pt>
                <c:pt idx="58">
                  <c:v>6606234</c:v>
                </c:pt>
                <c:pt idx="59">
                  <c:v>6937397</c:v>
                </c:pt>
                <c:pt idx="60">
                  <c:v>7450533</c:v>
                </c:pt>
                <c:pt idx="61">
                  <c:v>7990842</c:v>
                </c:pt>
                <c:pt idx="62">
                  <c:v>8690267</c:v>
                </c:pt>
                <c:pt idx="63">
                  <c:v>9253660</c:v>
                </c:pt>
                <c:pt idx="64">
                  <c:v>9989183</c:v>
                </c:pt>
                <c:pt idx="65">
                  <c:v>10737183</c:v>
                </c:pt>
                <c:pt idx="66">
                  <c:v>11449837</c:v>
                </c:pt>
                <c:pt idx="67">
                  <c:v>12283815</c:v>
                </c:pt>
                <c:pt idx="68">
                  <c:v>13062518</c:v>
                </c:pt>
                <c:pt idx="69">
                  <c:v>14034211</c:v>
                </c:pt>
                <c:pt idx="70">
                  <c:v>15053141</c:v>
                </c:pt>
                <c:pt idx="71">
                  <c:v>15955689</c:v>
                </c:pt>
                <c:pt idx="72">
                  <c:v>16930226</c:v>
                </c:pt>
                <c:pt idx="73">
                  <c:v>18027407</c:v>
                </c:pt>
                <c:pt idx="74">
                  <c:v>19317568</c:v>
                </c:pt>
                <c:pt idx="75">
                  <c:v>20610720</c:v>
                </c:pt>
                <c:pt idx="76">
                  <c:v>21768523</c:v>
                </c:pt>
                <c:pt idx="77">
                  <c:v>23032685</c:v>
                </c:pt>
                <c:pt idx="78">
                  <c:v>24464382</c:v>
                </c:pt>
                <c:pt idx="79">
                  <c:v>25828023</c:v>
                </c:pt>
                <c:pt idx="80">
                  <c:v>27182961</c:v>
                </c:pt>
                <c:pt idx="81">
                  <c:v>28850479</c:v>
                </c:pt>
                <c:pt idx="82">
                  <c:v>30628555</c:v>
                </c:pt>
                <c:pt idx="83">
                  <c:v>32503042</c:v>
                </c:pt>
                <c:pt idx="84">
                  <c:v>34529020</c:v>
                </c:pt>
                <c:pt idx="85">
                  <c:v>36552014</c:v>
                </c:pt>
                <c:pt idx="86">
                  <c:v>39113397</c:v>
                </c:pt>
                <c:pt idx="87">
                  <c:v>41785708</c:v>
                </c:pt>
                <c:pt idx="88">
                  <c:v>44227492</c:v>
                </c:pt>
                <c:pt idx="89">
                  <c:v>46659638</c:v>
                </c:pt>
                <c:pt idx="90">
                  <c:v>49149613</c:v>
                </c:pt>
                <c:pt idx="91">
                  <c:v>51593831</c:v>
                </c:pt>
                <c:pt idx="92">
                  <c:v>54304021</c:v>
                </c:pt>
                <c:pt idx="93">
                  <c:v>57195152</c:v>
                </c:pt>
                <c:pt idx="94">
                  <c:v>60096827</c:v>
                </c:pt>
                <c:pt idx="95">
                  <c:v>63170053</c:v>
                </c:pt>
                <c:pt idx="96">
                  <c:v>66490967</c:v>
                </c:pt>
                <c:pt idx="97">
                  <c:v>68065541</c:v>
                </c:pt>
                <c:pt idx="98">
                  <c:v>69137515</c:v>
                </c:pt>
                <c:pt idx="99">
                  <c:v>71009266</c:v>
                </c:pt>
                <c:pt idx="100">
                  <c:v>72343710</c:v>
                </c:pt>
                <c:pt idx="101">
                  <c:v>73286568</c:v>
                </c:pt>
                <c:pt idx="102">
                  <c:v>75300892</c:v>
                </c:pt>
                <c:pt idx="103">
                  <c:v>77111118</c:v>
                </c:pt>
              </c:numCache>
            </c:numRef>
          </c:val>
          <c:extLst>
            <c:ext xmlns:c16="http://schemas.microsoft.com/office/drawing/2014/chart" uri="{C3380CC4-5D6E-409C-BE32-E72D297353CC}">
              <c16:uniqueId val="{00000002-06A6-4E82-A5D8-C74DF19019D3}"/>
            </c:ext>
          </c:extLst>
        </c:ser>
        <c:ser>
          <c:idx val="3"/>
          <c:order val="3"/>
          <c:tx>
            <c:strRef>
              <c:f>Sheet1!$E$1</c:f>
              <c:strCache>
                <c:ptCount val="1"/>
                <c:pt idx="0">
                  <c:v>Series 4</c:v>
                </c:pt>
              </c:strCache>
            </c:strRef>
          </c:tx>
          <c:spPr>
            <a:solidFill>
              <a:srgbClr val="FF0000"/>
            </a:solidFill>
            <a:ln w="25400">
              <a:noFill/>
            </a:ln>
            <a:effectLst/>
          </c:spPr>
          <c:cat>
            <c:numRef>
              <c:f>Sheet1!$A$2:$A$109</c:f>
              <c:numCache>
                <c:formatCode>m/d/yyyy</c:formatCode>
                <c:ptCount val="108"/>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Sheet1!$E$2:$E$109</c:f>
              <c:numCache>
                <c:formatCode>General</c:formatCode>
                <c:ptCount val="108"/>
                <c:pt idx="0">
                  <c:v>12643</c:v>
                </c:pt>
                <c:pt idx="1">
                  <c:v>13144</c:v>
                </c:pt>
                <c:pt idx="2">
                  <c:v>13639</c:v>
                </c:pt>
                <c:pt idx="3">
                  <c:v>14402</c:v>
                </c:pt>
                <c:pt idx="4">
                  <c:v>15241</c:v>
                </c:pt>
                <c:pt idx="5">
                  <c:v>16005</c:v>
                </c:pt>
                <c:pt idx="6">
                  <c:v>17494</c:v>
                </c:pt>
                <c:pt idx="7">
                  <c:v>19761</c:v>
                </c:pt>
                <c:pt idx="8">
                  <c:v>21765</c:v>
                </c:pt>
                <c:pt idx="9">
                  <c:v>23104</c:v>
                </c:pt>
                <c:pt idx="10">
                  <c:v>24244</c:v>
                </c:pt>
                <c:pt idx="11">
                  <c:v>25498</c:v>
                </c:pt>
                <c:pt idx="12">
                  <c:v>27237</c:v>
                </c:pt>
                <c:pt idx="13">
                  <c:v>29243</c:v>
                </c:pt>
                <c:pt idx="14">
                  <c:v>31487</c:v>
                </c:pt>
                <c:pt idx="15">
                  <c:v>33600</c:v>
                </c:pt>
                <c:pt idx="16">
                  <c:v>36697</c:v>
                </c:pt>
                <c:pt idx="17">
                  <c:v>39438</c:v>
                </c:pt>
                <c:pt idx="18">
                  <c:v>41756</c:v>
                </c:pt>
                <c:pt idx="19">
                  <c:v>44986</c:v>
                </c:pt>
                <c:pt idx="20">
                  <c:v>47800</c:v>
                </c:pt>
                <c:pt idx="21">
                  <c:v>51549</c:v>
                </c:pt>
                <c:pt idx="22">
                  <c:v>56159</c:v>
                </c:pt>
                <c:pt idx="23">
                  <c:v>60149</c:v>
                </c:pt>
                <c:pt idx="24">
                  <c:v>64656</c:v>
                </c:pt>
                <c:pt idx="25">
                  <c:v>69724</c:v>
                </c:pt>
                <c:pt idx="26">
                  <c:v>75553</c:v>
                </c:pt>
                <c:pt idx="27">
                  <c:v>81515</c:v>
                </c:pt>
                <c:pt idx="28">
                  <c:v>87587</c:v>
                </c:pt>
                <c:pt idx="29">
                  <c:v>93565</c:v>
                </c:pt>
                <c:pt idx="30">
                  <c:v>100436</c:v>
                </c:pt>
                <c:pt idx="31">
                  <c:v>108928</c:v>
                </c:pt>
                <c:pt idx="32">
                  <c:v>116456</c:v>
                </c:pt>
                <c:pt idx="33">
                  <c:v>126405</c:v>
                </c:pt>
                <c:pt idx="34">
                  <c:v>136573</c:v>
                </c:pt>
                <c:pt idx="35">
                  <c:v>147277</c:v>
                </c:pt>
                <c:pt idx="36">
                  <c:v>158364</c:v>
                </c:pt>
                <c:pt idx="37">
                  <c:v>172038</c:v>
                </c:pt>
                <c:pt idx="38">
                  <c:v>187732</c:v>
                </c:pt>
                <c:pt idx="39">
                  <c:v>203740</c:v>
                </c:pt>
                <c:pt idx="40">
                  <c:v>220850</c:v>
                </c:pt>
                <c:pt idx="41">
                  <c:v>241056</c:v>
                </c:pt>
                <c:pt idx="42">
                  <c:v>258161</c:v>
                </c:pt>
                <c:pt idx="43">
                  <c:v>278423</c:v>
                </c:pt>
                <c:pt idx="44">
                  <c:v>292635</c:v>
                </c:pt>
                <c:pt idx="45">
                  <c:v>307866</c:v>
                </c:pt>
                <c:pt idx="46">
                  <c:v>321772</c:v>
                </c:pt>
                <c:pt idx="47">
                  <c:v>342071</c:v>
                </c:pt>
                <c:pt idx="48">
                  <c:v>365089</c:v>
                </c:pt>
                <c:pt idx="49">
                  <c:v>391328</c:v>
                </c:pt>
                <c:pt idx="50">
                  <c:v>420728</c:v>
                </c:pt>
                <c:pt idx="51">
                  <c:v>450739</c:v>
                </c:pt>
                <c:pt idx="52">
                  <c:v>480332</c:v>
                </c:pt>
                <c:pt idx="53">
                  <c:v>511561</c:v>
                </c:pt>
                <c:pt idx="54">
                  <c:v>548520</c:v>
                </c:pt>
                <c:pt idx="55">
                  <c:v>597940</c:v>
                </c:pt>
                <c:pt idx="56">
                  <c:v>645262</c:v>
                </c:pt>
                <c:pt idx="57">
                  <c:v>688771</c:v>
                </c:pt>
                <c:pt idx="58">
                  <c:v>740187</c:v>
                </c:pt>
                <c:pt idx="59">
                  <c:v>784056</c:v>
                </c:pt>
                <c:pt idx="60">
                  <c:v>844429</c:v>
                </c:pt>
                <c:pt idx="61">
                  <c:v>921158</c:v>
                </c:pt>
                <c:pt idx="62">
                  <c:v>1003188</c:v>
                </c:pt>
                <c:pt idx="63">
                  <c:v>1076757</c:v>
                </c:pt>
                <c:pt idx="64">
                  <c:v>1168832</c:v>
                </c:pt>
                <c:pt idx="65">
                  <c:v>1254270</c:v>
                </c:pt>
                <c:pt idx="66">
                  <c:v>1348318</c:v>
                </c:pt>
                <c:pt idx="67">
                  <c:v>1440820</c:v>
                </c:pt>
                <c:pt idx="68">
                  <c:v>1532728</c:v>
                </c:pt>
                <c:pt idx="69">
                  <c:v>1650779</c:v>
                </c:pt>
                <c:pt idx="70">
                  <c:v>1779974</c:v>
                </c:pt>
                <c:pt idx="71">
                  <c:v>1901426</c:v>
                </c:pt>
                <c:pt idx="72">
                  <c:v>2023565</c:v>
                </c:pt>
                <c:pt idx="73">
                  <c:v>2152087</c:v>
                </c:pt>
                <c:pt idx="74">
                  <c:v>2299854</c:v>
                </c:pt>
                <c:pt idx="75">
                  <c:v>2456054</c:v>
                </c:pt>
                <c:pt idx="76">
                  <c:v>2614005</c:v>
                </c:pt>
                <c:pt idx="77">
                  <c:v>2765259</c:v>
                </c:pt>
                <c:pt idx="78">
                  <c:v>2941564</c:v>
                </c:pt>
                <c:pt idx="79">
                  <c:v>3119790</c:v>
                </c:pt>
                <c:pt idx="80">
                  <c:v>3289999</c:v>
                </c:pt>
                <c:pt idx="81">
                  <c:v>3496534</c:v>
                </c:pt>
                <c:pt idx="82">
                  <c:v>3715013</c:v>
                </c:pt>
                <c:pt idx="83">
                  <c:v>3935858</c:v>
                </c:pt>
                <c:pt idx="84">
                  <c:v>4196192</c:v>
                </c:pt>
                <c:pt idx="85">
                  <c:v>4451394</c:v>
                </c:pt>
                <c:pt idx="86">
                  <c:v>4760688</c:v>
                </c:pt>
                <c:pt idx="87">
                  <c:v>5124491</c:v>
                </c:pt>
                <c:pt idx="88">
                  <c:v>5444049</c:v>
                </c:pt>
                <c:pt idx="89">
                  <c:v>5755513</c:v>
                </c:pt>
                <c:pt idx="90">
                  <c:v>6086422</c:v>
                </c:pt>
                <c:pt idx="91">
                  <c:v>6420014</c:v>
                </c:pt>
                <c:pt idx="92">
                  <c:v>6781841</c:v>
                </c:pt>
                <c:pt idx="93">
                  <c:v>7166497</c:v>
                </c:pt>
                <c:pt idx="94">
                  <c:v>7555799</c:v>
                </c:pt>
                <c:pt idx="95">
                  <c:v>7972145</c:v>
                </c:pt>
                <c:pt idx="96">
                  <c:v>8424340</c:v>
                </c:pt>
                <c:pt idx="97">
                  <c:v>8676399</c:v>
                </c:pt>
                <c:pt idx="98">
                  <c:v>8859226</c:v>
                </c:pt>
                <c:pt idx="99">
                  <c:v>9140420</c:v>
                </c:pt>
                <c:pt idx="100">
                  <c:v>9365257</c:v>
                </c:pt>
                <c:pt idx="101">
                  <c:v>9544875</c:v>
                </c:pt>
                <c:pt idx="102">
                  <c:v>9845578</c:v>
                </c:pt>
                <c:pt idx="103">
                  <c:v>10126566</c:v>
                </c:pt>
              </c:numCache>
            </c:numRef>
          </c:val>
          <c:extLst>
            <c:ext xmlns:c16="http://schemas.microsoft.com/office/drawing/2014/chart" uri="{C3380CC4-5D6E-409C-BE32-E72D297353CC}">
              <c16:uniqueId val="{00000003-06A6-4E82-A5D8-C74DF19019D3}"/>
            </c:ext>
          </c:extLst>
        </c:ser>
        <c:dLbls>
          <c:showLegendKey val="0"/>
          <c:showVal val="0"/>
          <c:showCatName val="0"/>
          <c:showSerName val="0"/>
          <c:showPercent val="0"/>
          <c:showBubbleSize val="0"/>
        </c:dLbls>
        <c:axId val="552501311"/>
        <c:axId val="528921311"/>
        <c:extLst/>
      </c:areaChart>
      <c:dateAx>
        <c:axId val="552501311"/>
        <c:scaling>
          <c:orientation val="minMax"/>
        </c:scaling>
        <c:delete val="1"/>
        <c:axPos val="b"/>
        <c:numFmt formatCode="m/yyyy" sourceLinked="0"/>
        <c:majorTickMark val="out"/>
        <c:minorTickMark val="none"/>
        <c:tickLblPos val="nextTo"/>
        <c:crossAx val="528921311"/>
        <c:crosses val="autoZero"/>
        <c:auto val="1"/>
        <c:lblOffset val="100"/>
        <c:baseTimeUnit val="months"/>
        <c:majorUnit val="12"/>
        <c:majorTimeUnit val="months"/>
      </c:dateAx>
      <c:valAx>
        <c:axId val="528921311"/>
        <c:scaling>
          <c:orientation val="minMax"/>
          <c:max val="260000000"/>
          <c:min val="0"/>
        </c:scaling>
        <c:delete val="1"/>
        <c:axPos val="l"/>
        <c:numFmt formatCode="General" sourceLinked="1"/>
        <c:majorTickMark val="out"/>
        <c:minorTickMark val="none"/>
        <c:tickLblPos val="nextTo"/>
        <c:crossAx val="552501311"/>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733235698446363E-2"/>
          <c:y val="0.12735659847573205"/>
          <c:w val="0.82453352860310725"/>
          <c:h val="0.872643401524268"/>
        </c:manualLayout>
      </c:layout>
      <c:lineChart>
        <c:grouping val="standard"/>
        <c:varyColors val="0"/>
        <c:ser>
          <c:idx val="2"/>
          <c:order val="2"/>
          <c:tx>
            <c:strRef>
              <c:f>Sheet1!$D$1</c:f>
              <c:strCache>
                <c:ptCount val="1"/>
                <c:pt idx="0">
                  <c:v>Series 3</c:v>
                </c:pt>
              </c:strCache>
            </c:strRef>
          </c:tx>
          <c:spPr>
            <a:ln w="19050" cap="rnd">
              <a:solidFill>
                <a:schemeClr val="accent1"/>
              </a:solidFill>
              <a:round/>
            </a:ln>
            <a:effectLst/>
          </c:spPr>
          <c:marker>
            <c:symbol val="none"/>
          </c:marker>
          <c:cat>
            <c:numRef>
              <c:f>Sheet1!$A$2:$A$105</c:f>
              <c:numCache>
                <c:formatCode>mmm\-yy</c:formatCode>
                <c:ptCount val="104"/>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Sheet1!$D$2:$D$105</c:f>
              <c:numCache>
                <c:formatCode>General</c:formatCode>
                <c:ptCount val="104"/>
                <c:pt idx="34">
                  <c:v>0.90613710000000003</c:v>
                </c:pt>
                <c:pt idx="35">
                  <c:v>0.9044314</c:v>
                </c:pt>
                <c:pt idx="36">
                  <c:v>0.90263059999999995</c:v>
                </c:pt>
                <c:pt idx="37">
                  <c:v>0.90327659999999999</c:v>
                </c:pt>
                <c:pt idx="38">
                  <c:v>0.90394949999999996</c:v>
                </c:pt>
                <c:pt idx="39">
                  <c:v>0.90362140000000002</c:v>
                </c:pt>
                <c:pt idx="40">
                  <c:v>0.90332199999999996</c:v>
                </c:pt>
                <c:pt idx="41">
                  <c:v>0.90243989999999996</c:v>
                </c:pt>
                <c:pt idx="42">
                  <c:v>0.90104099999999998</c:v>
                </c:pt>
                <c:pt idx="43">
                  <c:v>0.90086840000000001</c:v>
                </c:pt>
                <c:pt idx="44">
                  <c:v>0.90115230000000002</c:v>
                </c:pt>
                <c:pt idx="45">
                  <c:v>0.90018509999999996</c:v>
                </c:pt>
                <c:pt idx="46">
                  <c:v>0.9004643</c:v>
                </c:pt>
                <c:pt idx="47">
                  <c:v>0.90124090000000001</c:v>
                </c:pt>
                <c:pt idx="48">
                  <c:v>0.89921850000000003</c:v>
                </c:pt>
                <c:pt idx="49">
                  <c:v>0.89714680000000002</c:v>
                </c:pt>
                <c:pt idx="50">
                  <c:v>0.8959009</c:v>
                </c:pt>
                <c:pt idx="51">
                  <c:v>0.89492919999999998</c:v>
                </c:pt>
                <c:pt idx="52">
                  <c:v>0.89421919999999999</c:v>
                </c:pt>
                <c:pt idx="53">
                  <c:v>0.89280990000000005</c:v>
                </c:pt>
                <c:pt idx="54">
                  <c:v>0.89215610000000001</c:v>
                </c:pt>
                <c:pt idx="55">
                  <c:v>0.89128359999999995</c:v>
                </c:pt>
                <c:pt idx="56">
                  <c:v>0.89056880000000005</c:v>
                </c:pt>
                <c:pt idx="57">
                  <c:v>0.88990709999999995</c:v>
                </c:pt>
                <c:pt idx="58">
                  <c:v>0.88937149999999998</c:v>
                </c:pt>
                <c:pt idx="59">
                  <c:v>0.88844000000000001</c:v>
                </c:pt>
                <c:pt idx="60">
                  <c:v>0.88810869999999997</c:v>
                </c:pt>
                <c:pt idx="61">
                  <c:v>0.88622210000000001</c:v>
                </c:pt>
                <c:pt idx="62">
                  <c:v>0.88605619999999996</c:v>
                </c:pt>
                <c:pt idx="63">
                  <c:v>0.88512869999999999</c:v>
                </c:pt>
                <c:pt idx="64">
                  <c:v>0.88449239999999996</c:v>
                </c:pt>
                <c:pt idx="65">
                  <c:v>0.88465079999999996</c:v>
                </c:pt>
                <c:pt idx="66">
                  <c:v>0.88372200000000001</c:v>
                </c:pt>
                <c:pt idx="67">
                  <c:v>0.88417299999999999</c:v>
                </c:pt>
                <c:pt idx="68">
                  <c:v>0.88410599999999995</c:v>
                </c:pt>
                <c:pt idx="69">
                  <c:v>0.88379339999999995</c:v>
                </c:pt>
                <c:pt idx="70">
                  <c:v>0.88317140000000005</c:v>
                </c:pt>
                <c:pt idx="71">
                  <c:v>0.88225050000000005</c:v>
                </c:pt>
                <c:pt idx="72">
                  <c:v>0.88189379999999995</c:v>
                </c:pt>
                <c:pt idx="73">
                  <c:v>0.88203169999999997</c:v>
                </c:pt>
                <c:pt idx="74">
                  <c:v>0.88235240000000004</c:v>
                </c:pt>
                <c:pt idx="75">
                  <c:v>0.88222579999999995</c:v>
                </c:pt>
                <c:pt idx="76">
                  <c:v>0.88129049999999998</c:v>
                </c:pt>
                <c:pt idx="77">
                  <c:v>0.88130790000000003</c:v>
                </c:pt>
                <c:pt idx="78">
                  <c:v>0.88111969999999995</c:v>
                </c:pt>
                <c:pt idx="79">
                  <c:v>0.88055450000000002</c:v>
                </c:pt>
                <c:pt idx="80">
                  <c:v>0.88031020000000004</c:v>
                </c:pt>
                <c:pt idx="81">
                  <c:v>0.88013969999999997</c:v>
                </c:pt>
                <c:pt idx="82">
                  <c:v>0.88002950000000002</c:v>
                </c:pt>
                <c:pt idx="83">
                  <c:v>0.88021110000000002</c:v>
                </c:pt>
                <c:pt idx="84">
                  <c:v>0.87977450000000001</c:v>
                </c:pt>
                <c:pt idx="85">
                  <c:v>0.87951029999999997</c:v>
                </c:pt>
                <c:pt idx="86">
                  <c:v>0.87958029999999998</c:v>
                </c:pt>
                <c:pt idx="87">
                  <c:v>0.87862980000000002</c:v>
                </c:pt>
                <c:pt idx="88">
                  <c:v>0.87815920000000003</c:v>
                </c:pt>
                <c:pt idx="89">
                  <c:v>0.87789819999999996</c:v>
                </c:pt>
                <c:pt idx="90">
                  <c:v>0.87743939999999998</c:v>
                </c:pt>
                <c:pt idx="91">
                  <c:v>0.87686160000000002</c:v>
                </c:pt>
                <c:pt idx="92">
                  <c:v>0.87639730000000005</c:v>
                </c:pt>
                <c:pt idx="93">
                  <c:v>0.87599369999999999</c:v>
                </c:pt>
                <c:pt idx="94">
                  <c:v>0.87556250000000002</c:v>
                </c:pt>
                <c:pt idx="95">
                  <c:v>0.87516400000000005</c:v>
                </c:pt>
                <c:pt idx="96">
                  <c:v>0.87470590000000004</c:v>
                </c:pt>
                <c:pt idx="97">
                  <c:v>0.87393120000000002</c:v>
                </c:pt>
                <c:pt idx="98">
                  <c:v>0.87327699999999997</c:v>
                </c:pt>
                <c:pt idx="99">
                  <c:v>0.87271489999999996</c:v>
                </c:pt>
                <c:pt idx="100">
                  <c:v>0.87200049999999996</c:v>
                </c:pt>
                <c:pt idx="101">
                  <c:v>0.87122230000000001</c:v>
                </c:pt>
                <c:pt idx="102">
                  <c:v>0.87073080000000003</c:v>
                </c:pt>
                <c:pt idx="103">
                  <c:v>0.87018039999999997</c:v>
                </c:pt>
              </c:numCache>
            </c:numRef>
          </c:val>
          <c:smooth val="0"/>
          <c:extLst>
            <c:ext xmlns:c16="http://schemas.microsoft.com/office/drawing/2014/chart" uri="{C3380CC4-5D6E-409C-BE32-E72D297353CC}">
              <c16:uniqueId val="{00000000-0CDC-4BD0-9C5F-0E456905310A}"/>
            </c:ext>
          </c:extLst>
        </c:ser>
        <c:ser>
          <c:idx val="3"/>
          <c:order val="3"/>
          <c:tx>
            <c:strRef>
              <c:f>Sheet1!$E$1</c:f>
              <c:strCache>
                <c:ptCount val="1"/>
                <c:pt idx="0">
                  <c:v>Series 22</c:v>
                </c:pt>
              </c:strCache>
            </c:strRef>
          </c:tx>
          <c:spPr>
            <a:ln w="19050" cap="rnd">
              <a:solidFill>
                <a:schemeClr val="tx1"/>
              </a:solidFill>
              <a:round/>
            </a:ln>
            <a:effectLst/>
          </c:spPr>
          <c:marker>
            <c:symbol val="none"/>
          </c:marker>
          <c:cat>
            <c:numRef>
              <c:f>Sheet1!$A$2:$A$105</c:f>
              <c:numCache>
                <c:formatCode>mmm\-yy</c:formatCode>
                <c:ptCount val="104"/>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f>Sheet1!$E$2:$E$105</c:f>
              <c:numCache>
                <c:formatCode>General</c:formatCode>
                <c:ptCount val="104"/>
                <c:pt idx="0">
                  <c:v>0.8354355</c:v>
                </c:pt>
                <c:pt idx="1">
                  <c:v>0.8456226</c:v>
                </c:pt>
                <c:pt idx="2">
                  <c:v>0.85661120000000002</c:v>
                </c:pt>
                <c:pt idx="3">
                  <c:v>0.86027790000000004</c:v>
                </c:pt>
                <c:pt idx="4">
                  <c:v>0.86245830000000001</c:v>
                </c:pt>
                <c:pt idx="5">
                  <c:v>0.86768239999999996</c:v>
                </c:pt>
                <c:pt idx="6">
                  <c:v>0.86631210000000003</c:v>
                </c:pt>
                <c:pt idx="7">
                  <c:v>0.86423970000000006</c:v>
                </c:pt>
                <c:pt idx="8">
                  <c:v>0.8663092</c:v>
                </c:pt>
                <c:pt idx="9">
                  <c:v>0.87173849999999997</c:v>
                </c:pt>
                <c:pt idx="10">
                  <c:v>0.87668550000000001</c:v>
                </c:pt>
                <c:pt idx="11">
                  <c:v>0.8820192</c:v>
                </c:pt>
                <c:pt idx="12">
                  <c:v>0.88272150000000005</c:v>
                </c:pt>
                <c:pt idx="13">
                  <c:v>0.88235929999999996</c:v>
                </c:pt>
                <c:pt idx="14">
                  <c:v>0.8862217</c:v>
                </c:pt>
                <c:pt idx="15">
                  <c:v>0.8921694</c:v>
                </c:pt>
                <c:pt idx="16">
                  <c:v>0.88989629999999997</c:v>
                </c:pt>
                <c:pt idx="17">
                  <c:v>0.88977949999999995</c:v>
                </c:pt>
                <c:pt idx="18">
                  <c:v>0.89186810000000005</c:v>
                </c:pt>
                <c:pt idx="19">
                  <c:v>0.89249659999999997</c:v>
                </c:pt>
                <c:pt idx="20">
                  <c:v>0.893285</c:v>
                </c:pt>
                <c:pt idx="21">
                  <c:v>0.89582309999999998</c:v>
                </c:pt>
                <c:pt idx="22">
                  <c:v>0.90081230000000001</c:v>
                </c:pt>
                <c:pt idx="23">
                  <c:v>0.90317829999999999</c:v>
                </c:pt>
                <c:pt idx="24">
                  <c:v>0.9028448</c:v>
                </c:pt>
                <c:pt idx="25">
                  <c:v>0.90468800000000005</c:v>
                </c:pt>
                <c:pt idx="26">
                  <c:v>0.9053272</c:v>
                </c:pt>
                <c:pt idx="27">
                  <c:v>0.90678740000000002</c:v>
                </c:pt>
                <c:pt idx="28">
                  <c:v>0.9069931</c:v>
                </c:pt>
                <c:pt idx="29">
                  <c:v>0.90743309999999999</c:v>
                </c:pt>
                <c:pt idx="30">
                  <c:v>0.90831759999999995</c:v>
                </c:pt>
                <c:pt idx="31">
                  <c:v>0.90983550000000002</c:v>
                </c:pt>
                <c:pt idx="32">
                  <c:v>0.90830610000000001</c:v>
                </c:pt>
                <c:pt idx="33">
                  <c:v>0.90648819999999997</c:v>
                </c:pt>
                <c:pt idx="34">
                  <c:v>0.90630719999999998</c:v>
                </c:pt>
                <c:pt idx="35">
                  <c:v>0.90459469999999997</c:v>
                </c:pt>
                <c:pt idx="36">
                  <c:v>0.90281500000000003</c:v>
                </c:pt>
                <c:pt idx="37">
                  <c:v>0.90360339999999995</c:v>
                </c:pt>
                <c:pt idx="38">
                  <c:v>0.9042538</c:v>
                </c:pt>
                <c:pt idx="39">
                  <c:v>0.90418220000000005</c:v>
                </c:pt>
                <c:pt idx="40">
                  <c:v>0.90457639999999995</c:v>
                </c:pt>
                <c:pt idx="41">
                  <c:v>0.90415049999999997</c:v>
                </c:pt>
                <c:pt idx="42">
                  <c:v>0.90345690000000001</c:v>
                </c:pt>
                <c:pt idx="43">
                  <c:v>0.90375799999999995</c:v>
                </c:pt>
                <c:pt idx="44">
                  <c:v>0.90423799999999999</c:v>
                </c:pt>
                <c:pt idx="45">
                  <c:v>0.90353760000000005</c:v>
                </c:pt>
                <c:pt idx="46">
                  <c:v>0.90417499999999995</c:v>
                </c:pt>
                <c:pt idx="47">
                  <c:v>0.90529950000000003</c:v>
                </c:pt>
                <c:pt idx="48">
                  <c:v>0.90418690000000002</c:v>
                </c:pt>
                <c:pt idx="49">
                  <c:v>0.90336609999999995</c:v>
                </c:pt>
                <c:pt idx="50">
                  <c:v>0.90339740000000002</c:v>
                </c:pt>
                <c:pt idx="51">
                  <c:v>0.90364840000000002</c:v>
                </c:pt>
                <c:pt idx="52">
                  <c:v>0.90368119999999996</c:v>
                </c:pt>
                <c:pt idx="53">
                  <c:v>0.90342480000000003</c:v>
                </c:pt>
                <c:pt idx="54">
                  <c:v>0.90405389999999997</c:v>
                </c:pt>
                <c:pt idx="55">
                  <c:v>0.90613560000000004</c:v>
                </c:pt>
                <c:pt idx="56">
                  <c:v>0.90667509999999996</c:v>
                </c:pt>
                <c:pt idx="57">
                  <c:v>0.90712590000000004</c:v>
                </c:pt>
                <c:pt idx="58">
                  <c:v>0.9080106</c:v>
                </c:pt>
                <c:pt idx="59">
                  <c:v>0.90828690000000001</c:v>
                </c:pt>
                <c:pt idx="60">
                  <c:v>0.90924099999999997</c:v>
                </c:pt>
                <c:pt idx="61">
                  <c:v>0.90971310000000005</c:v>
                </c:pt>
                <c:pt idx="62">
                  <c:v>0.91121680000000005</c:v>
                </c:pt>
                <c:pt idx="63">
                  <c:v>0.91172889999999995</c:v>
                </c:pt>
                <c:pt idx="64">
                  <c:v>0.91322979999999998</c:v>
                </c:pt>
                <c:pt idx="65">
                  <c:v>0.91499810000000004</c:v>
                </c:pt>
                <c:pt idx="66">
                  <c:v>0.91636099999999998</c:v>
                </c:pt>
                <c:pt idx="67">
                  <c:v>0.91799339999999996</c:v>
                </c:pt>
                <c:pt idx="68">
                  <c:v>0.91952840000000002</c:v>
                </c:pt>
                <c:pt idx="69">
                  <c:v>0.92092669999999999</c:v>
                </c:pt>
                <c:pt idx="70">
                  <c:v>0.92230069999999997</c:v>
                </c:pt>
                <c:pt idx="71">
                  <c:v>0.92287960000000002</c:v>
                </c:pt>
                <c:pt idx="72">
                  <c:v>0.92401160000000004</c:v>
                </c:pt>
                <c:pt idx="73">
                  <c:v>0.92573939999999999</c:v>
                </c:pt>
                <c:pt idx="74">
                  <c:v>0.92715650000000005</c:v>
                </c:pt>
                <c:pt idx="75">
                  <c:v>0.92871159999999997</c:v>
                </c:pt>
                <c:pt idx="76">
                  <c:v>0.92962880000000003</c:v>
                </c:pt>
                <c:pt idx="77">
                  <c:v>0.93062529999999999</c:v>
                </c:pt>
                <c:pt idx="78">
                  <c:v>0.93209200000000003</c:v>
                </c:pt>
                <c:pt idx="79">
                  <c:v>0.93333180000000004</c:v>
                </c:pt>
                <c:pt idx="80">
                  <c:v>0.93428180000000005</c:v>
                </c:pt>
                <c:pt idx="81">
                  <c:v>0.93564769999999997</c:v>
                </c:pt>
                <c:pt idx="82">
                  <c:v>0.93693029999999999</c:v>
                </c:pt>
                <c:pt idx="83">
                  <c:v>0.93838739999999998</c:v>
                </c:pt>
                <c:pt idx="84">
                  <c:v>0.93989750000000005</c:v>
                </c:pt>
                <c:pt idx="85">
                  <c:v>0.94136489999999995</c:v>
                </c:pt>
                <c:pt idx="86">
                  <c:v>0.94265169999999998</c:v>
                </c:pt>
                <c:pt idx="87">
                  <c:v>0.94362780000000002</c:v>
                </c:pt>
                <c:pt idx="88">
                  <c:v>0.94510570000000005</c:v>
                </c:pt>
                <c:pt idx="89">
                  <c:v>0.94637340000000003</c:v>
                </c:pt>
                <c:pt idx="90">
                  <c:v>0.94755840000000002</c:v>
                </c:pt>
                <c:pt idx="91">
                  <c:v>0.94897739999999997</c:v>
                </c:pt>
                <c:pt idx="92">
                  <c:v>0.95007350000000002</c:v>
                </c:pt>
                <c:pt idx="93">
                  <c:v>0.95126469999999996</c:v>
                </c:pt>
                <c:pt idx="94">
                  <c:v>0.95256090000000004</c:v>
                </c:pt>
                <c:pt idx="95">
                  <c:v>0.95391590000000004</c:v>
                </c:pt>
                <c:pt idx="96">
                  <c:v>0.95573169999999996</c:v>
                </c:pt>
                <c:pt idx="97">
                  <c:v>0.95613769999999998</c:v>
                </c:pt>
                <c:pt idx="98">
                  <c:v>0.95621699999999998</c:v>
                </c:pt>
                <c:pt idx="99">
                  <c:v>0.95711239999999997</c:v>
                </c:pt>
                <c:pt idx="100">
                  <c:v>0.95766050000000003</c:v>
                </c:pt>
                <c:pt idx="101">
                  <c:v>0.95781510000000003</c:v>
                </c:pt>
                <c:pt idx="102">
                  <c:v>0.95897909999999997</c:v>
                </c:pt>
                <c:pt idx="103">
                  <c:v>0.95978470000000005</c:v>
                </c:pt>
              </c:numCache>
            </c:numRef>
          </c:val>
          <c:smooth val="0"/>
          <c:extLst>
            <c:ext xmlns:c16="http://schemas.microsoft.com/office/drawing/2014/chart" uri="{C3380CC4-5D6E-409C-BE32-E72D297353CC}">
              <c16:uniqueId val="{00000001-0CDC-4BD0-9C5F-0E456905310A}"/>
            </c:ext>
          </c:extLst>
        </c:ser>
        <c:dLbls>
          <c:showLegendKey val="0"/>
          <c:showVal val="0"/>
          <c:showCatName val="0"/>
          <c:showSerName val="0"/>
          <c:showPercent val="0"/>
          <c:showBubbleSize val="0"/>
        </c:dLbls>
        <c:smooth val="0"/>
        <c:axId val="715058543"/>
        <c:axId val="547342591"/>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Series 1</c:v>
                      </c:pt>
                    </c:strCache>
                  </c:strRef>
                </c:tx>
                <c:spPr>
                  <a:ln w="28575" cap="rnd">
                    <a:solidFill>
                      <a:schemeClr val="accent1"/>
                    </a:solidFill>
                    <a:round/>
                  </a:ln>
                  <a:effectLst/>
                </c:spPr>
                <c:marker>
                  <c:symbol val="none"/>
                </c:marker>
                <c:cat>
                  <c:numRef>
                    <c:extLst>
                      <c:ext uri="{02D57815-91ED-43cb-92C2-25804820EDAC}">
                        <c15:formulaRef>
                          <c15:sqref>Sheet1!$A$2:$A$105</c15:sqref>
                        </c15:formulaRef>
                      </c:ext>
                    </c:extLst>
                    <c:numCache>
                      <c:formatCode>mmm\-yy</c:formatCode>
                      <c:ptCount val="104"/>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c:ext uri="{02D57815-91ED-43cb-92C2-25804820EDAC}">
                        <c15:formulaRef>
                          <c15:sqref>Sheet1!$B$2:$B$105</c15:sqref>
                        </c15:formulaRef>
                      </c:ext>
                    </c:extLst>
                    <c:numCache>
                      <c:formatCode>General</c:formatCode>
                      <c:ptCount val="104"/>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pt idx="79">
                        <c:v>188</c:v>
                      </c:pt>
                      <c:pt idx="80">
                        <c:v>189</c:v>
                      </c:pt>
                      <c:pt idx="81">
                        <c:v>190</c:v>
                      </c:pt>
                      <c:pt idx="82">
                        <c:v>191</c:v>
                      </c:pt>
                      <c:pt idx="83">
                        <c:v>192</c:v>
                      </c:pt>
                      <c:pt idx="84">
                        <c:v>193</c:v>
                      </c:pt>
                      <c:pt idx="85">
                        <c:v>194</c:v>
                      </c:pt>
                      <c:pt idx="86">
                        <c:v>195</c:v>
                      </c:pt>
                      <c:pt idx="87">
                        <c:v>196</c:v>
                      </c:pt>
                      <c:pt idx="88">
                        <c:v>197</c:v>
                      </c:pt>
                      <c:pt idx="89">
                        <c:v>198</c:v>
                      </c:pt>
                      <c:pt idx="90">
                        <c:v>199</c:v>
                      </c:pt>
                      <c:pt idx="91">
                        <c:v>200</c:v>
                      </c:pt>
                      <c:pt idx="92">
                        <c:v>201</c:v>
                      </c:pt>
                      <c:pt idx="93">
                        <c:v>202</c:v>
                      </c:pt>
                      <c:pt idx="94">
                        <c:v>203</c:v>
                      </c:pt>
                      <c:pt idx="95">
                        <c:v>204</c:v>
                      </c:pt>
                      <c:pt idx="96">
                        <c:v>205</c:v>
                      </c:pt>
                      <c:pt idx="97">
                        <c:v>206</c:v>
                      </c:pt>
                      <c:pt idx="98">
                        <c:v>207</c:v>
                      </c:pt>
                      <c:pt idx="99">
                        <c:v>208</c:v>
                      </c:pt>
                      <c:pt idx="100">
                        <c:v>209</c:v>
                      </c:pt>
                      <c:pt idx="101">
                        <c:v>210</c:v>
                      </c:pt>
                      <c:pt idx="102">
                        <c:v>211</c:v>
                      </c:pt>
                      <c:pt idx="103">
                        <c:v>212</c:v>
                      </c:pt>
                    </c:numCache>
                  </c:numRef>
                </c:val>
                <c:smooth val="0"/>
                <c:extLst>
                  <c:ext xmlns:c16="http://schemas.microsoft.com/office/drawing/2014/chart" uri="{C3380CC4-5D6E-409C-BE32-E72D297353CC}">
                    <c16:uniqueId val="{00000002-0CDC-4BD0-9C5F-0E456905310A}"/>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Series 2</c:v>
                      </c:pt>
                    </c:strCache>
                  </c:strRef>
                </c:tx>
                <c:spPr>
                  <a:ln w="63500" cap="rnd">
                    <a:solidFill>
                      <a:schemeClr val="tx1"/>
                    </a:solidFill>
                    <a:prstDash val="dash"/>
                    <a:round/>
                  </a:ln>
                  <a:effectLst/>
                </c:spPr>
                <c:marker>
                  <c:symbol val="none"/>
                </c:marker>
                <c:cat>
                  <c:numRef>
                    <c:extLst xmlns:c15="http://schemas.microsoft.com/office/drawing/2012/chart">
                      <c:ext xmlns:c15="http://schemas.microsoft.com/office/drawing/2012/chart" uri="{02D57815-91ED-43cb-92C2-25804820EDAC}">
                        <c15:formulaRef>
                          <c15:sqref>Sheet1!$A$2:$A$105</c15:sqref>
                        </c15:formulaRef>
                      </c:ext>
                    </c:extLst>
                    <c:numCache>
                      <c:formatCode>mmm\-yy</c:formatCode>
                      <c:ptCount val="104"/>
                      <c:pt idx="0">
                        <c:v>39539</c:v>
                      </c:pt>
                      <c:pt idx="1">
                        <c:v>39569</c:v>
                      </c:pt>
                      <c:pt idx="2">
                        <c:v>39600</c:v>
                      </c:pt>
                      <c:pt idx="3">
                        <c:v>39630</c:v>
                      </c:pt>
                      <c:pt idx="4">
                        <c:v>39661</c:v>
                      </c:pt>
                      <c:pt idx="5">
                        <c:v>39692</c:v>
                      </c:pt>
                      <c:pt idx="6">
                        <c:v>39722</c:v>
                      </c:pt>
                      <c:pt idx="7">
                        <c:v>39753</c:v>
                      </c:pt>
                      <c:pt idx="8">
                        <c:v>39783</c:v>
                      </c:pt>
                      <c:pt idx="9">
                        <c:v>39814</c:v>
                      </c:pt>
                      <c:pt idx="10">
                        <c:v>39845</c:v>
                      </c:pt>
                      <c:pt idx="11">
                        <c:v>39873</c:v>
                      </c:pt>
                      <c:pt idx="12">
                        <c:v>39904</c:v>
                      </c:pt>
                      <c:pt idx="13">
                        <c:v>39934</c:v>
                      </c:pt>
                      <c:pt idx="14">
                        <c:v>39965</c:v>
                      </c:pt>
                      <c:pt idx="15">
                        <c:v>39995</c:v>
                      </c:pt>
                      <c:pt idx="16">
                        <c:v>40026</c:v>
                      </c:pt>
                      <c:pt idx="17">
                        <c:v>40057</c:v>
                      </c:pt>
                      <c:pt idx="18">
                        <c:v>40087</c:v>
                      </c:pt>
                      <c:pt idx="19">
                        <c:v>40118</c:v>
                      </c:pt>
                      <c:pt idx="20">
                        <c:v>40148</c:v>
                      </c:pt>
                      <c:pt idx="21">
                        <c:v>40179</c:v>
                      </c:pt>
                      <c:pt idx="22">
                        <c:v>40210</c:v>
                      </c:pt>
                      <c:pt idx="23">
                        <c:v>40238</c:v>
                      </c:pt>
                      <c:pt idx="24">
                        <c:v>40269</c:v>
                      </c:pt>
                      <c:pt idx="25">
                        <c:v>40299</c:v>
                      </c:pt>
                      <c:pt idx="26">
                        <c:v>40330</c:v>
                      </c:pt>
                      <c:pt idx="27">
                        <c:v>40360</c:v>
                      </c:pt>
                      <c:pt idx="28">
                        <c:v>40391</c:v>
                      </c:pt>
                      <c:pt idx="29">
                        <c:v>40422</c:v>
                      </c:pt>
                      <c:pt idx="30">
                        <c:v>40452</c:v>
                      </c:pt>
                      <c:pt idx="31">
                        <c:v>40483</c:v>
                      </c:pt>
                      <c:pt idx="32">
                        <c:v>40513</c:v>
                      </c:pt>
                      <c:pt idx="33">
                        <c:v>40544</c:v>
                      </c:pt>
                      <c:pt idx="34">
                        <c:v>40575</c:v>
                      </c:pt>
                      <c:pt idx="35">
                        <c:v>40603</c:v>
                      </c:pt>
                      <c:pt idx="36">
                        <c:v>40634</c:v>
                      </c:pt>
                      <c:pt idx="37">
                        <c:v>40664</c:v>
                      </c:pt>
                      <c:pt idx="38">
                        <c:v>40695</c:v>
                      </c:pt>
                      <c:pt idx="39">
                        <c:v>40725</c:v>
                      </c:pt>
                      <c:pt idx="40">
                        <c:v>40756</c:v>
                      </c:pt>
                      <c:pt idx="41">
                        <c:v>40787</c:v>
                      </c:pt>
                      <c:pt idx="42">
                        <c:v>40817</c:v>
                      </c:pt>
                      <c:pt idx="43">
                        <c:v>40848</c:v>
                      </c:pt>
                      <c:pt idx="44">
                        <c:v>40878</c:v>
                      </c:pt>
                      <c:pt idx="45">
                        <c:v>40909</c:v>
                      </c:pt>
                      <c:pt idx="46">
                        <c:v>40940</c:v>
                      </c:pt>
                      <c:pt idx="47">
                        <c:v>40969</c:v>
                      </c:pt>
                      <c:pt idx="48">
                        <c:v>41000</c:v>
                      </c:pt>
                      <c:pt idx="49">
                        <c:v>41030</c:v>
                      </c:pt>
                      <c:pt idx="50">
                        <c:v>41061</c:v>
                      </c:pt>
                      <c:pt idx="51">
                        <c:v>41091</c:v>
                      </c:pt>
                      <c:pt idx="52">
                        <c:v>41122</c:v>
                      </c:pt>
                      <c:pt idx="53">
                        <c:v>41153</c:v>
                      </c:pt>
                      <c:pt idx="54">
                        <c:v>41183</c:v>
                      </c:pt>
                      <c:pt idx="55">
                        <c:v>41214</c:v>
                      </c:pt>
                      <c:pt idx="56">
                        <c:v>41244</c:v>
                      </c:pt>
                      <c:pt idx="57">
                        <c:v>41275</c:v>
                      </c:pt>
                      <c:pt idx="58">
                        <c:v>41306</c:v>
                      </c:pt>
                      <c:pt idx="59">
                        <c:v>41334</c:v>
                      </c:pt>
                      <c:pt idx="60">
                        <c:v>41365</c:v>
                      </c:pt>
                      <c:pt idx="61">
                        <c:v>41395</c:v>
                      </c:pt>
                      <c:pt idx="62">
                        <c:v>41426</c:v>
                      </c:pt>
                      <c:pt idx="63">
                        <c:v>41456</c:v>
                      </c:pt>
                      <c:pt idx="64">
                        <c:v>41487</c:v>
                      </c:pt>
                      <c:pt idx="65">
                        <c:v>41518</c:v>
                      </c:pt>
                      <c:pt idx="66">
                        <c:v>41548</c:v>
                      </c:pt>
                      <c:pt idx="67">
                        <c:v>41579</c:v>
                      </c:pt>
                      <c:pt idx="68">
                        <c:v>41609</c:v>
                      </c:pt>
                      <c:pt idx="69">
                        <c:v>41640</c:v>
                      </c:pt>
                      <c:pt idx="70">
                        <c:v>41671</c:v>
                      </c:pt>
                      <c:pt idx="71">
                        <c:v>41699</c:v>
                      </c:pt>
                      <c:pt idx="72">
                        <c:v>41730</c:v>
                      </c:pt>
                      <c:pt idx="73">
                        <c:v>41760</c:v>
                      </c:pt>
                      <c:pt idx="74">
                        <c:v>41791</c:v>
                      </c:pt>
                      <c:pt idx="75">
                        <c:v>41821</c:v>
                      </c:pt>
                      <c:pt idx="76">
                        <c:v>41852</c:v>
                      </c:pt>
                      <c:pt idx="77">
                        <c:v>41883</c:v>
                      </c:pt>
                      <c:pt idx="78">
                        <c:v>41913</c:v>
                      </c:pt>
                      <c:pt idx="79">
                        <c:v>41944</c:v>
                      </c:pt>
                      <c:pt idx="80">
                        <c:v>41974</c:v>
                      </c:pt>
                      <c:pt idx="81">
                        <c:v>42005</c:v>
                      </c:pt>
                      <c:pt idx="82">
                        <c:v>42036</c:v>
                      </c:pt>
                      <c:pt idx="83">
                        <c:v>42064</c:v>
                      </c:pt>
                      <c:pt idx="84">
                        <c:v>42095</c:v>
                      </c:pt>
                      <c:pt idx="85">
                        <c:v>42125</c:v>
                      </c:pt>
                      <c:pt idx="86">
                        <c:v>42156</c:v>
                      </c:pt>
                      <c:pt idx="87">
                        <c:v>42186</c:v>
                      </c:pt>
                      <c:pt idx="88">
                        <c:v>42217</c:v>
                      </c:pt>
                      <c:pt idx="89">
                        <c:v>42248</c:v>
                      </c:pt>
                      <c:pt idx="90">
                        <c:v>42278</c:v>
                      </c:pt>
                      <c:pt idx="91">
                        <c:v>42309</c:v>
                      </c:pt>
                      <c:pt idx="92">
                        <c:v>42339</c:v>
                      </c:pt>
                      <c:pt idx="93">
                        <c:v>42370</c:v>
                      </c:pt>
                      <c:pt idx="94">
                        <c:v>42401</c:v>
                      </c:pt>
                      <c:pt idx="95">
                        <c:v>42430</c:v>
                      </c:pt>
                      <c:pt idx="96">
                        <c:v>42461</c:v>
                      </c:pt>
                      <c:pt idx="97">
                        <c:v>42491</c:v>
                      </c:pt>
                      <c:pt idx="98">
                        <c:v>42522</c:v>
                      </c:pt>
                      <c:pt idx="99">
                        <c:v>42552</c:v>
                      </c:pt>
                      <c:pt idx="100">
                        <c:v>42583</c:v>
                      </c:pt>
                      <c:pt idx="101">
                        <c:v>42614</c:v>
                      </c:pt>
                      <c:pt idx="102">
                        <c:v>42644</c:v>
                      </c:pt>
                      <c:pt idx="103">
                        <c:v>42675</c:v>
                      </c:pt>
                    </c:numCache>
                  </c:numRef>
                </c:cat>
                <c:val>
                  <c:numRef>
                    <c:extLst xmlns:c15="http://schemas.microsoft.com/office/drawing/2012/chart">
                      <c:ext xmlns:c15="http://schemas.microsoft.com/office/drawing/2012/chart" uri="{02D57815-91ED-43cb-92C2-25804820EDAC}">
                        <c15:formulaRef>
                          <c15:sqref>Sheet1!$C$2:$C$105</c15:sqref>
                        </c15:formulaRef>
                      </c:ext>
                    </c:extLst>
                    <c:numCache>
                      <c:formatCode>General</c:formatCode>
                      <c:ptCount val="104"/>
                      <c:pt idx="0">
                        <c:v>0.8354355</c:v>
                      </c:pt>
                      <c:pt idx="1">
                        <c:v>0.8456226</c:v>
                      </c:pt>
                      <c:pt idx="2">
                        <c:v>0.85661120000000002</c:v>
                      </c:pt>
                      <c:pt idx="3">
                        <c:v>0.86027790000000004</c:v>
                      </c:pt>
                      <c:pt idx="4">
                        <c:v>0.86245830000000001</c:v>
                      </c:pt>
                      <c:pt idx="5">
                        <c:v>0.86768239999999996</c:v>
                      </c:pt>
                      <c:pt idx="6">
                        <c:v>0.86631210000000003</c:v>
                      </c:pt>
                      <c:pt idx="7">
                        <c:v>0.86423970000000006</c:v>
                      </c:pt>
                      <c:pt idx="8">
                        <c:v>0.8663092</c:v>
                      </c:pt>
                      <c:pt idx="9">
                        <c:v>0.87173849999999997</c:v>
                      </c:pt>
                      <c:pt idx="10">
                        <c:v>0.87668550000000001</c:v>
                      </c:pt>
                      <c:pt idx="11">
                        <c:v>0.8820192</c:v>
                      </c:pt>
                      <c:pt idx="12">
                        <c:v>0.88272150000000005</c:v>
                      </c:pt>
                      <c:pt idx="13">
                        <c:v>0.88235929999999996</c:v>
                      </c:pt>
                      <c:pt idx="14">
                        <c:v>0.8862217</c:v>
                      </c:pt>
                      <c:pt idx="15">
                        <c:v>0.8921694</c:v>
                      </c:pt>
                      <c:pt idx="16">
                        <c:v>0.88989629999999997</c:v>
                      </c:pt>
                      <c:pt idx="17">
                        <c:v>0.88977949999999995</c:v>
                      </c:pt>
                      <c:pt idx="18">
                        <c:v>0.89186810000000005</c:v>
                      </c:pt>
                      <c:pt idx="19">
                        <c:v>0.89249659999999997</c:v>
                      </c:pt>
                      <c:pt idx="20">
                        <c:v>0.893285</c:v>
                      </c:pt>
                      <c:pt idx="21">
                        <c:v>0.89582309999999998</c:v>
                      </c:pt>
                      <c:pt idx="22">
                        <c:v>0.90081230000000001</c:v>
                      </c:pt>
                      <c:pt idx="23">
                        <c:v>0.90317829999999999</c:v>
                      </c:pt>
                      <c:pt idx="24">
                        <c:v>0.9028448</c:v>
                      </c:pt>
                      <c:pt idx="25">
                        <c:v>0.90468800000000005</c:v>
                      </c:pt>
                      <c:pt idx="26">
                        <c:v>0.9053272</c:v>
                      </c:pt>
                      <c:pt idx="27">
                        <c:v>0.90678740000000002</c:v>
                      </c:pt>
                      <c:pt idx="28">
                        <c:v>0.9069931</c:v>
                      </c:pt>
                      <c:pt idx="29">
                        <c:v>0.90743309999999999</c:v>
                      </c:pt>
                      <c:pt idx="30">
                        <c:v>0.90831759999999995</c:v>
                      </c:pt>
                      <c:pt idx="31">
                        <c:v>0.90983550000000002</c:v>
                      </c:pt>
                      <c:pt idx="32">
                        <c:v>0.90830610000000001</c:v>
                      </c:pt>
                      <c:pt idx="33">
                        <c:v>0.90648819999999997</c:v>
                      </c:pt>
                      <c:pt idx="34">
                        <c:v>0.90630719999999998</c:v>
                      </c:pt>
                      <c:pt idx="35">
                        <c:v>0.90459469999999997</c:v>
                      </c:pt>
                      <c:pt idx="36">
                        <c:v>0.90281500000000003</c:v>
                      </c:pt>
                      <c:pt idx="37">
                        <c:v>0.90360339999999995</c:v>
                      </c:pt>
                      <c:pt idx="38">
                        <c:v>0.9042538</c:v>
                      </c:pt>
                      <c:pt idx="39">
                        <c:v>0.90418220000000005</c:v>
                      </c:pt>
                      <c:pt idx="40">
                        <c:v>0.90457639999999995</c:v>
                      </c:pt>
                      <c:pt idx="41">
                        <c:v>0.90415049999999997</c:v>
                      </c:pt>
                      <c:pt idx="42">
                        <c:v>0.90345690000000001</c:v>
                      </c:pt>
                      <c:pt idx="43">
                        <c:v>0.90375799999999995</c:v>
                      </c:pt>
                      <c:pt idx="44">
                        <c:v>0.90423799999999999</c:v>
                      </c:pt>
                      <c:pt idx="45">
                        <c:v>0.90353760000000005</c:v>
                      </c:pt>
                      <c:pt idx="46">
                        <c:v>0.90417499999999995</c:v>
                      </c:pt>
                      <c:pt idx="47">
                        <c:v>0.90529950000000003</c:v>
                      </c:pt>
                      <c:pt idx="48">
                        <c:v>0.90418690000000002</c:v>
                      </c:pt>
                      <c:pt idx="49">
                        <c:v>0.90336609999999995</c:v>
                      </c:pt>
                      <c:pt idx="50">
                        <c:v>0.90339740000000002</c:v>
                      </c:pt>
                      <c:pt idx="51">
                        <c:v>0.90364840000000002</c:v>
                      </c:pt>
                      <c:pt idx="52">
                        <c:v>0.90368119999999996</c:v>
                      </c:pt>
                      <c:pt idx="53">
                        <c:v>0.90342480000000003</c:v>
                      </c:pt>
                      <c:pt idx="54">
                        <c:v>0.90405389999999997</c:v>
                      </c:pt>
                      <c:pt idx="55">
                        <c:v>0.90613560000000004</c:v>
                      </c:pt>
                      <c:pt idx="56">
                        <c:v>0.90667509999999996</c:v>
                      </c:pt>
                      <c:pt idx="57">
                        <c:v>0.90712590000000004</c:v>
                      </c:pt>
                      <c:pt idx="58">
                        <c:v>0.9080106</c:v>
                      </c:pt>
                      <c:pt idx="59">
                        <c:v>0.90828690000000001</c:v>
                      </c:pt>
                      <c:pt idx="60">
                        <c:v>0.90924099999999997</c:v>
                      </c:pt>
                      <c:pt idx="61">
                        <c:v>0.90971310000000005</c:v>
                      </c:pt>
                      <c:pt idx="62">
                        <c:v>0.91121680000000005</c:v>
                      </c:pt>
                      <c:pt idx="63">
                        <c:v>0.91172889999999995</c:v>
                      </c:pt>
                      <c:pt idx="64">
                        <c:v>0.91322979999999998</c:v>
                      </c:pt>
                      <c:pt idx="65">
                        <c:v>0.91499810000000004</c:v>
                      </c:pt>
                      <c:pt idx="66">
                        <c:v>0.91636099999999998</c:v>
                      </c:pt>
                      <c:pt idx="67">
                        <c:v>0.91799339999999996</c:v>
                      </c:pt>
                      <c:pt idx="68">
                        <c:v>0.91952840000000002</c:v>
                      </c:pt>
                      <c:pt idx="69">
                        <c:v>0.92092669999999999</c:v>
                      </c:pt>
                      <c:pt idx="70">
                        <c:v>0.92230069999999997</c:v>
                      </c:pt>
                      <c:pt idx="71">
                        <c:v>0.92287960000000002</c:v>
                      </c:pt>
                      <c:pt idx="72">
                        <c:v>0.92401160000000004</c:v>
                      </c:pt>
                      <c:pt idx="73">
                        <c:v>0.92573939999999999</c:v>
                      </c:pt>
                      <c:pt idx="74">
                        <c:v>0.92715650000000005</c:v>
                      </c:pt>
                      <c:pt idx="75">
                        <c:v>0.92871159999999997</c:v>
                      </c:pt>
                      <c:pt idx="76">
                        <c:v>0.92962880000000003</c:v>
                      </c:pt>
                      <c:pt idx="77">
                        <c:v>0.93062529999999999</c:v>
                      </c:pt>
                      <c:pt idx="78">
                        <c:v>0.93209200000000003</c:v>
                      </c:pt>
                      <c:pt idx="79">
                        <c:v>0.93333180000000004</c:v>
                      </c:pt>
                      <c:pt idx="80">
                        <c:v>0.93428180000000005</c:v>
                      </c:pt>
                      <c:pt idx="81">
                        <c:v>0.93564769999999997</c:v>
                      </c:pt>
                      <c:pt idx="82">
                        <c:v>0.93693029999999999</c:v>
                      </c:pt>
                      <c:pt idx="83">
                        <c:v>0.93838739999999998</c:v>
                      </c:pt>
                      <c:pt idx="84">
                        <c:v>0.93989750000000005</c:v>
                      </c:pt>
                      <c:pt idx="85">
                        <c:v>0.94136489999999995</c:v>
                      </c:pt>
                      <c:pt idx="86">
                        <c:v>0.94265169999999998</c:v>
                      </c:pt>
                      <c:pt idx="87">
                        <c:v>0.94362780000000002</c:v>
                      </c:pt>
                      <c:pt idx="88">
                        <c:v>0.94510570000000005</c:v>
                      </c:pt>
                      <c:pt idx="89">
                        <c:v>0.94637340000000003</c:v>
                      </c:pt>
                      <c:pt idx="90">
                        <c:v>0.94755840000000002</c:v>
                      </c:pt>
                      <c:pt idx="91">
                        <c:v>0.94897739999999997</c:v>
                      </c:pt>
                      <c:pt idx="92">
                        <c:v>0.95007350000000002</c:v>
                      </c:pt>
                      <c:pt idx="93">
                        <c:v>0.95126469999999996</c:v>
                      </c:pt>
                      <c:pt idx="94">
                        <c:v>0.95256090000000004</c:v>
                      </c:pt>
                      <c:pt idx="95">
                        <c:v>0.95391590000000004</c:v>
                      </c:pt>
                      <c:pt idx="96">
                        <c:v>0.95573169999999996</c:v>
                      </c:pt>
                      <c:pt idx="97">
                        <c:v>0.95613769999999998</c:v>
                      </c:pt>
                      <c:pt idx="98">
                        <c:v>0.95621699999999998</c:v>
                      </c:pt>
                      <c:pt idx="99">
                        <c:v>0.95711239999999997</c:v>
                      </c:pt>
                      <c:pt idx="100">
                        <c:v>0.95766050000000003</c:v>
                      </c:pt>
                      <c:pt idx="101">
                        <c:v>0.95781510000000003</c:v>
                      </c:pt>
                      <c:pt idx="102">
                        <c:v>0.95897909999999997</c:v>
                      </c:pt>
                      <c:pt idx="103">
                        <c:v>0.95978470000000005</c:v>
                      </c:pt>
                    </c:numCache>
                  </c:numRef>
                </c:val>
                <c:smooth val="0"/>
                <c:extLst xmlns:c15="http://schemas.microsoft.com/office/drawing/2012/chart">
                  <c:ext xmlns:c16="http://schemas.microsoft.com/office/drawing/2014/chart" uri="{C3380CC4-5D6E-409C-BE32-E72D297353CC}">
                    <c16:uniqueId val="{00000003-0CDC-4BD0-9C5F-0E456905310A}"/>
                  </c:ext>
                </c:extLst>
              </c15:ser>
            </c15:filteredLineSeries>
          </c:ext>
        </c:extLst>
      </c:lineChart>
      <c:dateAx>
        <c:axId val="715058543"/>
        <c:scaling>
          <c:orientation val="minMax"/>
        </c:scaling>
        <c:delete val="1"/>
        <c:axPos val="b"/>
        <c:numFmt formatCode="m/yyyy" sourceLinked="0"/>
        <c:majorTickMark val="out"/>
        <c:minorTickMark val="none"/>
        <c:tickLblPos val="nextTo"/>
        <c:crossAx val="547342591"/>
        <c:crosses val="autoZero"/>
        <c:auto val="1"/>
        <c:lblOffset val="100"/>
        <c:baseTimeUnit val="months"/>
        <c:majorUnit val="12"/>
        <c:majorTimeUnit val="months"/>
      </c:dateAx>
      <c:valAx>
        <c:axId val="547342591"/>
        <c:scaling>
          <c:orientation val="minMax"/>
        </c:scaling>
        <c:delete val="1"/>
        <c:axPos val="l"/>
        <c:numFmt formatCode="General" sourceLinked="1"/>
        <c:majorTickMark val="out"/>
        <c:minorTickMark val="none"/>
        <c:tickLblPos val="nextTo"/>
        <c:crossAx val="7150585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 2</c:v>
                </c:pt>
              </c:strCache>
            </c:strRef>
          </c:tx>
          <c:spPr>
            <a:solidFill>
              <a:schemeClr val="bg1"/>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FABA-498F-8CC0-02470694933F}"/>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FABA-498F-8CC0-02470694933F}"/>
              </c:ext>
            </c:extLst>
          </c:dPt>
          <c:dPt>
            <c:idx val="2"/>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5-FABA-498F-8CC0-02470694933F}"/>
              </c:ext>
            </c:extLst>
          </c:dPt>
          <c:cat>
            <c:strRef>
              <c:f>Sheet1!$A$2:$A$4</c:f>
              <c:strCache>
                <c:ptCount val="3"/>
                <c:pt idx="0">
                  <c:v>Original</c:v>
                </c:pt>
                <c:pt idx="1">
                  <c:v>Similar</c:v>
                </c:pt>
                <c:pt idx="2">
                  <c:v>Identical</c:v>
                </c:pt>
              </c:strCache>
            </c:strRef>
          </c:cat>
          <c:val>
            <c:numRef>
              <c:f>Sheet1!$B$2:$B$4</c:f>
              <c:numCache>
                <c:formatCode>General</c:formatCode>
                <c:ptCount val="3"/>
                <c:pt idx="0">
                  <c:v>44539</c:v>
                </c:pt>
                <c:pt idx="1">
                  <c:v>32878</c:v>
                </c:pt>
                <c:pt idx="2">
                  <c:v>350388</c:v>
                </c:pt>
              </c:numCache>
            </c:numRef>
          </c:val>
          <c:extLst>
            <c:ext xmlns:c16="http://schemas.microsoft.com/office/drawing/2014/chart" uri="{C3380CC4-5D6E-409C-BE32-E72D297353CC}">
              <c16:uniqueId val="{00000006-FABA-498F-8CC0-02470694933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57873B-06DD-46CB-BD00-853861F5423F}"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58508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57873B-06DD-46CB-BD00-853861F5423F}"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29953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57873B-06DD-46CB-BD00-853861F5423F}"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402879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57873B-06DD-46CB-BD00-853861F5423F}"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273116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57873B-06DD-46CB-BD00-853861F5423F}"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279995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57873B-06DD-46CB-BD00-853861F5423F}"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426775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7873B-06DD-46CB-BD00-853861F5423F}" type="datetimeFigureOut">
              <a:rPr lang="en-US" smtClean="0"/>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319213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57873B-06DD-46CB-BD00-853861F5423F}" type="datetimeFigureOut">
              <a:rPr lang="en-US" smtClean="0"/>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62609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57873B-06DD-46CB-BD00-853861F5423F}" type="datetimeFigureOut">
              <a:rPr lang="en-US" smtClean="0"/>
              <a:t>10/24/2017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380486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Edit Master text styles</a:t>
            </a:r>
          </a:p>
        </p:txBody>
      </p:sp>
      <p:sp>
        <p:nvSpPr>
          <p:cNvPr id="5" name="Date Placeholder 4"/>
          <p:cNvSpPr>
            <a:spLocks noGrp="1"/>
          </p:cNvSpPr>
          <p:nvPr>
            <p:ph type="dt" sz="half" idx="10"/>
          </p:nvPr>
        </p:nvSpPr>
        <p:spPr/>
        <p:txBody>
          <a:bodyPr/>
          <a:lstStyle/>
          <a:p>
            <a:fld id="{F957873B-06DD-46CB-BD00-853861F5423F}"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260568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Edit Master text styles</a:t>
            </a:r>
          </a:p>
        </p:txBody>
      </p:sp>
      <p:sp>
        <p:nvSpPr>
          <p:cNvPr id="5" name="Date Placeholder 4"/>
          <p:cNvSpPr>
            <a:spLocks noGrp="1"/>
          </p:cNvSpPr>
          <p:nvPr>
            <p:ph type="dt" sz="half" idx="10"/>
          </p:nvPr>
        </p:nvSpPr>
        <p:spPr/>
        <p:txBody>
          <a:bodyPr/>
          <a:lstStyle/>
          <a:p>
            <a:fld id="{F957873B-06DD-46CB-BD00-853861F5423F}"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E8B39-7140-43DC-B0AE-FE546DA445AA}" type="slidenum">
              <a:rPr lang="en-US" smtClean="0"/>
              <a:t>‹#›</a:t>
            </a:fld>
            <a:endParaRPr lang="en-US"/>
          </a:p>
        </p:txBody>
      </p:sp>
    </p:spTree>
    <p:extLst>
      <p:ext uri="{BB962C8B-B14F-4D97-AF65-F5344CB8AC3E}">
        <p14:creationId xmlns:p14="http://schemas.microsoft.com/office/powerpoint/2010/main" val="212929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F957873B-06DD-46CB-BD00-853861F5423F}" type="datetimeFigureOut">
              <a:rPr lang="en-US" smtClean="0"/>
              <a:t>10/24/2017</a:t>
            </a:fld>
            <a:endParaRPr lang="en-US"/>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26CE8B39-7140-43DC-B0AE-FE546DA445AA}" type="slidenum">
              <a:rPr lang="en-US" smtClean="0"/>
              <a:t>‹#›</a:t>
            </a:fld>
            <a:endParaRPr lang="en-US"/>
          </a:p>
        </p:txBody>
      </p:sp>
    </p:spTree>
    <p:extLst>
      <p:ext uri="{BB962C8B-B14F-4D97-AF65-F5344CB8AC3E}">
        <p14:creationId xmlns:p14="http://schemas.microsoft.com/office/powerpoint/2010/main" val="32441422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openxmlformats.org/officeDocument/2006/relationships/chart" Target="../charts/chart7.xml"/><Relationship Id="rId39" Type="http://schemas.openxmlformats.org/officeDocument/2006/relationships/image" Target="../media/image29.svg"/><Relationship Id="rId21" Type="http://schemas.openxmlformats.org/officeDocument/2006/relationships/chart" Target="../charts/chart2.xml"/><Relationship Id="rId34" Type="http://schemas.openxmlformats.org/officeDocument/2006/relationships/image" Target="../media/image24.png"/><Relationship Id="rId42" Type="http://schemas.openxmlformats.org/officeDocument/2006/relationships/image" Target="../media/image32.pn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4.png"/><Relationship Id="rId29"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jpg"/><Relationship Id="rId24" Type="http://schemas.openxmlformats.org/officeDocument/2006/relationships/chart" Target="../charts/chart5.xml"/><Relationship Id="rId32" Type="http://schemas.openxmlformats.org/officeDocument/2006/relationships/image" Target="../media/image23.png"/><Relationship Id="rId37" Type="http://schemas.openxmlformats.org/officeDocument/2006/relationships/image" Target="../media/image27.svg"/><Relationship Id="rId40" Type="http://schemas.openxmlformats.org/officeDocument/2006/relationships/image" Target="../media/image30.png"/><Relationship Id="rId45" Type="http://schemas.openxmlformats.org/officeDocument/2006/relationships/image" Target="../media/image35.svg"/><Relationship Id="rId5" Type="http://schemas.openxmlformats.org/officeDocument/2006/relationships/image" Target="../media/image4.svg"/><Relationship Id="rId15" Type="http://schemas.openxmlformats.org/officeDocument/2006/relationships/image" Target="../media/image13.png"/><Relationship Id="rId23" Type="http://schemas.openxmlformats.org/officeDocument/2006/relationships/chart" Target="../charts/chart4.xml"/><Relationship Id="rId28" Type="http://schemas.openxmlformats.org/officeDocument/2006/relationships/image" Target="../media/image19.png"/><Relationship Id="rId36" Type="http://schemas.openxmlformats.org/officeDocument/2006/relationships/image" Target="../media/image26.png"/><Relationship Id="rId10" Type="http://schemas.openxmlformats.org/officeDocument/2006/relationships/chart" Target="../charts/chart1.xml"/><Relationship Id="rId19" Type="http://schemas.openxmlformats.org/officeDocument/2006/relationships/image" Target="../media/image17.jpg"/><Relationship Id="rId31" Type="http://schemas.openxmlformats.org/officeDocument/2006/relationships/image" Target="../media/image22.png"/><Relationship Id="rId44"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jpg"/><Relationship Id="rId22" Type="http://schemas.openxmlformats.org/officeDocument/2006/relationships/chart" Target="../charts/chart3.xml"/><Relationship Id="rId27" Type="http://schemas.openxmlformats.org/officeDocument/2006/relationships/chart" Target="../charts/chart8.xml"/><Relationship Id="rId30" Type="http://schemas.openxmlformats.org/officeDocument/2006/relationships/image" Target="../media/image21.svg"/><Relationship Id="rId35" Type="http://schemas.openxmlformats.org/officeDocument/2006/relationships/image" Target="../media/image25.png"/><Relationship Id="rId43" Type="http://schemas.openxmlformats.org/officeDocument/2006/relationships/image" Target="../media/image33.svg"/><Relationship Id="rId8" Type="http://schemas.openxmlformats.org/officeDocument/2006/relationships/image" Target="../media/image7.png"/><Relationship Id="rId3" Type="http://schemas.openxmlformats.org/officeDocument/2006/relationships/image" Target="../media/image2.svg"/><Relationship Id="rId12" Type="http://schemas.openxmlformats.org/officeDocument/2006/relationships/image" Target="../media/image10.jpg"/><Relationship Id="rId17" Type="http://schemas.openxmlformats.org/officeDocument/2006/relationships/image" Target="../media/image15.png"/><Relationship Id="rId25" Type="http://schemas.openxmlformats.org/officeDocument/2006/relationships/chart" Target="../charts/chart6.xml"/><Relationship Id="rId33" Type="http://schemas.openxmlformats.org/officeDocument/2006/relationships/chart" Target="../charts/chart9.xml"/><Relationship Id="rId38" Type="http://schemas.openxmlformats.org/officeDocument/2006/relationships/image" Target="../media/image28.png"/><Relationship Id="rId20" Type="http://schemas.openxmlformats.org/officeDocument/2006/relationships/image" Target="../media/image18.png"/><Relationship Id="rId41"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Graphic 224">
            <a:extLst>
              <a:ext uri="{FF2B5EF4-FFF2-40B4-BE49-F238E27FC236}">
                <a16:creationId xmlns:a16="http://schemas.microsoft.com/office/drawing/2014/main" id="{8504ABB8-693C-4BAF-9BD1-4C6705A65F6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78" r="6221" b="3333"/>
          <a:stretch/>
        </p:blipFill>
        <p:spPr>
          <a:xfrm>
            <a:off x="5317353" y="17725466"/>
            <a:ext cx="3064982" cy="3292018"/>
          </a:xfrm>
          <a:prstGeom prst="rect">
            <a:avLst/>
          </a:prstGeom>
        </p:spPr>
      </p:pic>
      <p:pic>
        <p:nvPicPr>
          <p:cNvPr id="227" name="Graphic 226">
            <a:extLst>
              <a:ext uri="{FF2B5EF4-FFF2-40B4-BE49-F238E27FC236}">
                <a16:creationId xmlns:a16="http://schemas.microsoft.com/office/drawing/2014/main" id="{E0A845A7-E377-455E-B3D3-748CB7035DA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185" r="5814" b="3333"/>
          <a:stretch/>
        </p:blipFill>
        <p:spPr>
          <a:xfrm>
            <a:off x="8183792" y="17725466"/>
            <a:ext cx="3064982" cy="3292018"/>
          </a:xfrm>
          <a:prstGeom prst="rect">
            <a:avLst/>
          </a:prstGeom>
        </p:spPr>
      </p:pic>
      <p:pic>
        <p:nvPicPr>
          <p:cNvPr id="229" name="Graphic 228">
            <a:extLst>
              <a:ext uri="{FF2B5EF4-FFF2-40B4-BE49-F238E27FC236}">
                <a16:creationId xmlns:a16="http://schemas.microsoft.com/office/drawing/2014/main" id="{AF512B9C-006B-42AA-AA5B-173A2D5E163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191" r="6809" b="3333"/>
          <a:stretch/>
        </p:blipFill>
        <p:spPr>
          <a:xfrm>
            <a:off x="11040715" y="17725466"/>
            <a:ext cx="3064982" cy="3292018"/>
          </a:xfrm>
          <a:prstGeom prst="rect">
            <a:avLst/>
          </a:prstGeom>
        </p:spPr>
      </p:pic>
      <p:pic>
        <p:nvPicPr>
          <p:cNvPr id="231" name="Graphic 230">
            <a:extLst>
              <a:ext uri="{FF2B5EF4-FFF2-40B4-BE49-F238E27FC236}">
                <a16:creationId xmlns:a16="http://schemas.microsoft.com/office/drawing/2014/main" id="{7E0685F7-398A-4F17-8106-621FFE9D7F04}"/>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5496" r="-2162" b="9999"/>
          <a:stretch/>
        </p:blipFill>
        <p:spPr>
          <a:xfrm>
            <a:off x="13932406" y="17725466"/>
            <a:ext cx="3292018" cy="3064982"/>
          </a:xfrm>
          <a:prstGeom prst="rect">
            <a:avLst/>
          </a:prstGeom>
        </p:spPr>
      </p:pic>
      <p:sp>
        <p:nvSpPr>
          <p:cNvPr id="216" name="Oval 215">
            <a:extLst>
              <a:ext uri="{FF2B5EF4-FFF2-40B4-BE49-F238E27FC236}">
                <a16:creationId xmlns:a16="http://schemas.microsoft.com/office/drawing/2014/main" id="{1E7874BA-3838-4E9C-8867-BDF4C9E735C1}"/>
              </a:ext>
            </a:extLst>
          </p:cNvPr>
          <p:cNvSpPr/>
          <p:nvPr/>
        </p:nvSpPr>
        <p:spPr>
          <a:xfrm>
            <a:off x="21932679" y="21689772"/>
            <a:ext cx="2535557" cy="2575184"/>
          </a:xfrm>
          <a:prstGeom prst="ellipse">
            <a:avLst/>
          </a:prstGeom>
          <a:solidFill>
            <a:schemeClr val="bg1"/>
          </a:solid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87" name="Oval 86">
            <a:extLst>
              <a:ext uri="{FF2B5EF4-FFF2-40B4-BE49-F238E27FC236}">
                <a16:creationId xmlns:a16="http://schemas.microsoft.com/office/drawing/2014/main" id="{AE09D953-EAC8-41F2-8335-760FEF69ADB6}"/>
              </a:ext>
            </a:extLst>
          </p:cNvPr>
          <p:cNvSpPr/>
          <p:nvPr/>
        </p:nvSpPr>
        <p:spPr>
          <a:xfrm>
            <a:off x="18609045" y="20481962"/>
            <a:ext cx="2655921" cy="2596548"/>
          </a:xfrm>
          <a:prstGeom prst="ellipse">
            <a:avLst/>
          </a:prstGeom>
          <a:solidFill>
            <a:schemeClr val="bg1"/>
          </a:solid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92" name="Rectangle 91">
            <a:extLst>
              <a:ext uri="{FF2B5EF4-FFF2-40B4-BE49-F238E27FC236}">
                <a16:creationId xmlns:a16="http://schemas.microsoft.com/office/drawing/2014/main" id="{05FFAAFA-3DF3-4EA0-B5CB-63A13CD6D2B6}"/>
              </a:ext>
            </a:extLst>
          </p:cNvPr>
          <p:cNvSpPr/>
          <p:nvPr/>
        </p:nvSpPr>
        <p:spPr>
          <a:xfrm>
            <a:off x="2653318" y="6986210"/>
            <a:ext cx="23247476" cy="4045423"/>
          </a:xfrm>
          <a:prstGeom prst="rect">
            <a:avLst/>
          </a:prstGeom>
          <a:solidFill>
            <a:schemeClr val="bg1">
              <a:lumMod val="9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153" dirty="0">
              <a:solidFill>
                <a:schemeClr val="tx1"/>
              </a:solidFill>
            </a:endParaRPr>
          </a:p>
        </p:txBody>
      </p:sp>
      <p:sp>
        <p:nvSpPr>
          <p:cNvPr id="73" name="Rectangle 72">
            <a:extLst>
              <a:ext uri="{FF2B5EF4-FFF2-40B4-BE49-F238E27FC236}">
                <a16:creationId xmlns:a16="http://schemas.microsoft.com/office/drawing/2014/main" id="{CD05F18D-6840-43EE-A687-761B6A5F6ECC}"/>
              </a:ext>
            </a:extLst>
          </p:cNvPr>
          <p:cNvSpPr/>
          <p:nvPr/>
        </p:nvSpPr>
        <p:spPr>
          <a:xfrm rot="18589532">
            <a:off x="23990514" y="9719381"/>
            <a:ext cx="3009838" cy="1243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graphicFrame>
        <p:nvGraphicFramePr>
          <p:cNvPr id="27" name="Content Placeholder 23">
            <a:extLst>
              <a:ext uri="{FF2B5EF4-FFF2-40B4-BE49-F238E27FC236}">
                <a16:creationId xmlns:a16="http://schemas.microsoft.com/office/drawing/2014/main" id="{7CFD5DF6-19BF-42E1-9B2A-EF1942E9AE42}"/>
              </a:ext>
            </a:extLst>
          </p:cNvPr>
          <p:cNvGraphicFramePr>
            <a:graphicFrameLocks/>
          </p:cNvGraphicFramePr>
          <p:nvPr>
            <p:extLst>
              <p:ext uri="{D42A27DB-BD31-4B8C-83A1-F6EECF244321}">
                <p14:modId xmlns:p14="http://schemas.microsoft.com/office/powerpoint/2010/main" val="1865227427"/>
              </p:ext>
            </p:extLst>
          </p:nvPr>
        </p:nvGraphicFramePr>
        <p:xfrm>
          <a:off x="27203574" y="21368075"/>
          <a:ext cx="3973125" cy="3973125"/>
        </p:xfrm>
        <a:graphic>
          <a:graphicData uri="http://schemas.openxmlformats.org/drawingml/2006/chart">
            <c:chart xmlns:c="http://schemas.openxmlformats.org/drawingml/2006/chart" xmlns:r="http://schemas.openxmlformats.org/officeDocument/2006/relationships" r:id="rId10"/>
          </a:graphicData>
        </a:graphic>
      </p:graphicFrame>
      <p:sp>
        <p:nvSpPr>
          <p:cNvPr id="145" name="Rectangle 144">
            <a:extLst>
              <a:ext uri="{FF2B5EF4-FFF2-40B4-BE49-F238E27FC236}">
                <a16:creationId xmlns:a16="http://schemas.microsoft.com/office/drawing/2014/main" id="{9F58E817-3491-4A09-852E-CA691BD40454}"/>
              </a:ext>
            </a:extLst>
          </p:cNvPr>
          <p:cNvSpPr/>
          <p:nvPr/>
        </p:nvSpPr>
        <p:spPr>
          <a:xfrm>
            <a:off x="18425495" y="20073468"/>
            <a:ext cx="7475299" cy="9525438"/>
          </a:xfrm>
          <a:prstGeom prst="rect">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151" name="Rectangle 150">
            <a:extLst>
              <a:ext uri="{FF2B5EF4-FFF2-40B4-BE49-F238E27FC236}">
                <a16:creationId xmlns:a16="http://schemas.microsoft.com/office/drawing/2014/main" id="{03F05B9B-A52D-4C6C-9151-2DF67C8AE044}"/>
              </a:ext>
            </a:extLst>
          </p:cNvPr>
          <p:cNvSpPr/>
          <p:nvPr/>
        </p:nvSpPr>
        <p:spPr>
          <a:xfrm rot="19759524">
            <a:off x="24623084" y="19088696"/>
            <a:ext cx="2042374" cy="4593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143" name="Rectangle 142">
            <a:extLst>
              <a:ext uri="{FF2B5EF4-FFF2-40B4-BE49-F238E27FC236}">
                <a16:creationId xmlns:a16="http://schemas.microsoft.com/office/drawing/2014/main" id="{B81AC04E-D508-46AA-9697-80A63D80664A}"/>
              </a:ext>
            </a:extLst>
          </p:cNvPr>
          <p:cNvSpPr/>
          <p:nvPr/>
        </p:nvSpPr>
        <p:spPr>
          <a:xfrm>
            <a:off x="13524319" y="16837337"/>
            <a:ext cx="5106689" cy="487486"/>
          </a:xfrm>
          <a:prstGeom prst="rect">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Near-identical</a:t>
            </a:r>
          </a:p>
        </p:txBody>
      </p:sp>
      <p:cxnSp>
        <p:nvCxnSpPr>
          <p:cNvPr id="140" name="Straight Connector 139">
            <a:extLst>
              <a:ext uri="{FF2B5EF4-FFF2-40B4-BE49-F238E27FC236}">
                <a16:creationId xmlns:a16="http://schemas.microsoft.com/office/drawing/2014/main" id="{0C97F660-FCF2-4A90-81E8-04A2E6695D3E}"/>
              </a:ext>
            </a:extLst>
          </p:cNvPr>
          <p:cNvCxnSpPr>
            <a:cxnSpLocks/>
          </p:cNvCxnSpPr>
          <p:nvPr/>
        </p:nvCxnSpPr>
        <p:spPr>
          <a:xfrm>
            <a:off x="2406416" y="17361902"/>
            <a:ext cx="16872128" cy="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5" name="Picture 84" descr="A drawing of a person&#10;&#10;Description generated with high confidence">
            <a:extLst>
              <a:ext uri="{FF2B5EF4-FFF2-40B4-BE49-F238E27FC236}">
                <a16:creationId xmlns:a16="http://schemas.microsoft.com/office/drawing/2014/main" id="{245DB54D-B191-4F6D-8FC8-9F175B496E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79980" y="11637899"/>
            <a:ext cx="2390223" cy="4048744"/>
          </a:xfrm>
          <a:prstGeom prst="rect">
            <a:avLst/>
          </a:prstGeom>
        </p:spPr>
      </p:pic>
      <p:sp>
        <p:nvSpPr>
          <p:cNvPr id="133" name="Callout: Bent Line with Accent Bar 132">
            <a:extLst>
              <a:ext uri="{FF2B5EF4-FFF2-40B4-BE49-F238E27FC236}">
                <a16:creationId xmlns:a16="http://schemas.microsoft.com/office/drawing/2014/main" id="{EEC2BB52-8C56-4AAF-B005-4E055D879936}"/>
              </a:ext>
            </a:extLst>
          </p:cNvPr>
          <p:cNvSpPr/>
          <p:nvPr/>
        </p:nvSpPr>
        <p:spPr>
          <a:xfrm>
            <a:off x="26865866" y="21895267"/>
            <a:ext cx="968213" cy="970754"/>
          </a:xfrm>
          <a:prstGeom prst="accentCallout2">
            <a:avLst>
              <a:gd name="adj1" fmla="val 17789"/>
              <a:gd name="adj2" fmla="val -5739"/>
              <a:gd name="adj3" fmla="val 17788"/>
              <a:gd name="adj4" fmla="val -110927"/>
              <a:gd name="adj5" fmla="val -369078"/>
              <a:gd name="adj6" fmla="val -322529"/>
            </a:avLst>
          </a:prstGeom>
          <a:noFill/>
          <a:ln w="508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65" name="Callout: Bent Line with Accent Bar 64">
            <a:extLst>
              <a:ext uri="{FF2B5EF4-FFF2-40B4-BE49-F238E27FC236}">
                <a16:creationId xmlns:a16="http://schemas.microsoft.com/office/drawing/2014/main" id="{E9508A9A-4FB6-425A-9C7E-0B7875164FA5}"/>
              </a:ext>
            </a:extLst>
          </p:cNvPr>
          <p:cNvSpPr/>
          <p:nvPr/>
        </p:nvSpPr>
        <p:spPr>
          <a:xfrm>
            <a:off x="26835793" y="9972405"/>
            <a:ext cx="1032565" cy="970754"/>
          </a:xfrm>
          <a:prstGeom prst="accentCallout2">
            <a:avLst>
              <a:gd name="adj1" fmla="val 18750"/>
              <a:gd name="adj2" fmla="val -8333"/>
              <a:gd name="adj3" fmla="val 17788"/>
              <a:gd name="adj4" fmla="val -110927"/>
              <a:gd name="adj5" fmla="val 197090"/>
              <a:gd name="adj6" fmla="val -245565"/>
            </a:avLst>
          </a:prstGeom>
          <a:noFill/>
          <a:ln w="508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cxnSp>
        <p:nvCxnSpPr>
          <p:cNvPr id="131" name="Straight Connector 130">
            <a:extLst>
              <a:ext uri="{FF2B5EF4-FFF2-40B4-BE49-F238E27FC236}">
                <a16:creationId xmlns:a16="http://schemas.microsoft.com/office/drawing/2014/main" id="{E8657E72-D921-41B6-8196-3AE7D60ED29A}"/>
              </a:ext>
            </a:extLst>
          </p:cNvPr>
          <p:cNvCxnSpPr>
            <a:cxnSpLocks/>
          </p:cNvCxnSpPr>
          <p:nvPr/>
        </p:nvCxnSpPr>
        <p:spPr>
          <a:xfrm flipH="1">
            <a:off x="25750377" y="14652355"/>
            <a:ext cx="934400" cy="0"/>
          </a:xfrm>
          <a:prstGeom prst="line">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2" name="Callout: Bent Line with Accent Bar 131">
            <a:extLst>
              <a:ext uri="{FF2B5EF4-FFF2-40B4-BE49-F238E27FC236}">
                <a16:creationId xmlns:a16="http://schemas.microsoft.com/office/drawing/2014/main" id="{8243B79D-DF41-482D-9503-D681A9554693}"/>
              </a:ext>
            </a:extLst>
          </p:cNvPr>
          <p:cNvSpPr/>
          <p:nvPr/>
        </p:nvSpPr>
        <p:spPr>
          <a:xfrm>
            <a:off x="26865866" y="18129082"/>
            <a:ext cx="980230" cy="970754"/>
          </a:xfrm>
          <a:prstGeom prst="accentCallout2">
            <a:avLst>
              <a:gd name="adj1" fmla="val 17789"/>
              <a:gd name="adj2" fmla="val -5739"/>
              <a:gd name="adj3" fmla="val 17788"/>
              <a:gd name="adj4" fmla="val -110927"/>
              <a:gd name="adj5" fmla="val -72056"/>
              <a:gd name="adj6" fmla="val -215298"/>
            </a:avLst>
          </a:prstGeom>
          <a:noFill/>
          <a:ln w="508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28" name="Rectangle 27">
            <a:extLst>
              <a:ext uri="{FF2B5EF4-FFF2-40B4-BE49-F238E27FC236}">
                <a16:creationId xmlns:a16="http://schemas.microsoft.com/office/drawing/2014/main" id="{60248138-0274-4769-B312-AFCD7A281C8B}"/>
              </a:ext>
            </a:extLst>
          </p:cNvPr>
          <p:cNvSpPr/>
          <p:nvPr/>
        </p:nvSpPr>
        <p:spPr>
          <a:xfrm>
            <a:off x="27190586" y="8121938"/>
            <a:ext cx="13558705" cy="3973125"/>
          </a:xfrm>
          <a:prstGeom prst="rect">
            <a:avLst/>
          </a:prstGeom>
          <a:no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29" name="Rectangle 28">
            <a:extLst>
              <a:ext uri="{FF2B5EF4-FFF2-40B4-BE49-F238E27FC236}">
                <a16:creationId xmlns:a16="http://schemas.microsoft.com/office/drawing/2014/main" id="{C7C24377-7017-44D9-B545-0C3A550BBA4C}"/>
              </a:ext>
            </a:extLst>
          </p:cNvPr>
          <p:cNvSpPr/>
          <p:nvPr/>
        </p:nvSpPr>
        <p:spPr>
          <a:xfrm>
            <a:off x="27190586" y="12554936"/>
            <a:ext cx="13558705" cy="3973125"/>
          </a:xfrm>
          <a:prstGeom prst="rect">
            <a:avLst/>
          </a:prstGeom>
          <a:noFill/>
          <a:ln w="508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30" name="Rectangle 29">
            <a:extLst>
              <a:ext uri="{FF2B5EF4-FFF2-40B4-BE49-F238E27FC236}">
                <a16:creationId xmlns:a16="http://schemas.microsoft.com/office/drawing/2014/main" id="{FBCFE107-DB73-44CA-9883-3CCD72D1DF02}"/>
              </a:ext>
            </a:extLst>
          </p:cNvPr>
          <p:cNvSpPr/>
          <p:nvPr/>
        </p:nvSpPr>
        <p:spPr>
          <a:xfrm>
            <a:off x="27190586" y="16987934"/>
            <a:ext cx="13558705" cy="3973125"/>
          </a:xfrm>
          <a:prstGeom prst="rect">
            <a:avLst/>
          </a:prstGeom>
          <a:noFill/>
          <a:ln w="508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31" name="Rectangle 30">
            <a:extLst>
              <a:ext uri="{FF2B5EF4-FFF2-40B4-BE49-F238E27FC236}">
                <a16:creationId xmlns:a16="http://schemas.microsoft.com/office/drawing/2014/main" id="{B7CA6482-3A00-4EF5-82E0-BD9712494D3D}"/>
              </a:ext>
            </a:extLst>
          </p:cNvPr>
          <p:cNvSpPr/>
          <p:nvPr/>
        </p:nvSpPr>
        <p:spPr>
          <a:xfrm>
            <a:off x="27190586" y="21429789"/>
            <a:ext cx="13558705" cy="8169114"/>
          </a:xfrm>
          <a:prstGeom prst="rect">
            <a:avLst/>
          </a:prstGeom>
          <a:noFill/>
          <a:ln w="508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pic>
        <p:nvPicPr>
          <p:cNvPr id="4" name="Picture 3" descr="A close up of a person&#10;&#10;Description generated with very high confidence">
            <a:extLst>
              <a:ext uri="{FF2B5EF4-FFF2-40B4-BE49-F238E27FC236}">
                <a16:creationId xmlns:a16="http://schemas.microsoft.com/office/drawing/2014/main" id="{37ACD493-0497-493C-89A0-AFCB647434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3187" y="421640"/>
            <a:ext cx="776923" cy="776923"/>
          </a:xfrm>
          <a:prstGeom prst="ellipse">
            <a:avLst/>
          </a:prstGeom>
        </p:spPr>
      </p:pic>
      <p:pic>
        <p:nvPicPr>
          <p:cNvPr id="5" name="Picture 4" descr="A person wearing a suit and tie smiling and looking at the camera&#10;&#10;Description generated with very high confidence">
            <a:extLst>
              <a:ext uri="{FF2B5EF4-FFF2-40B4-BE49-F238E27FC236}">
                <a16:creationId xmlns:a16="http://schemas.microsoft.com/office/drawing/2014/main" id="{028BAFE4-E832-47EE-83DB-CB301B9989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072214" y="434244"/>
            <a:ext cx="774340" cy="771921"/>
          </a:xfrm>
          <a:prstGeom prst="rect">
            <a:avLst/>
          </a:prstGeom>
        </p:spPr>
      </p:pic>
      <p:pic>
        <p:nvPicPr>
          <p:cNvPr id="6" name="Picture 5" descr="A person wearing glasses&#10;&#10;Description generated with very high confidence">
            <a:extLst>
              <a:ext uri="{FF2B5EF4-FFF2-40B4-BE49-F238E27FC236}">
                <a16:creationId xmlns:a16="http://schemas.microsoft.com/office/drawing/2014/main" id="{3A749E86-D1F2-461A-9426-933E800113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95407" y="426641"/>
            <a:ext cx="771921" cy="771921"/>
          </a:xfrm>
          <a:prstGeom prst="ellipse">
            <a:avLst/>
          </a:prstGeom>
        </p:spPr>
      </p:pic>
      <p:pic>
        <p:nvPicPr>
          <p:cNvPr id="7" name="Picture 6">
            <a:extLst>
              <a:ext uri="{FF2B5EF4-FFF2-40B4-BE49-F238E27FC236}">
                <a16:creationId xmlns:a16="http://schemas.microsoft.com/office/drawing/2014/main" id="{7663D7BE-17FD-46BB-9001-D832F44607C7}"/>
              </a:ext>
            </a:extLst>
          </p:cNvPr>
          <p:cNvPicPr>
            <a:picLocks noChangeAspect="1"/>
          </p:cNvPicPr>
          <p:nvPr/>
        </p:nvPicPr>
        <p:blipFill>
          <a:blip r:embed="rId15"/>
          <a:stretch>
            <a:fillRect/>
          </a:stretch>
        </p:blipFill>
        <p:spPr>
          <a:xfrm>
            <a:off x="33757833" y="426641"/>
            <a:ext cx="770597" cy="771921"/>
          </a:xfrm>
          <a:prstGeom prst="ellipse">
            <a:avLst/>
          </a:prstGeom>
        </p:spPr>
      </p:pic>
      <p:pic>
        <p:nvPicPr>
          <p:cNvPr id="8" name="Picture 7">
            <a:extLst>
              <a:ext uri="{FF2B5EF4-FFF2-40B4-BE49-F238E27FC236}">
                <a16:creationId xmlns:a16="http://schemas.microsoft.com/office/drawing/2014/main" id="{3AC040A7-967F-47C1-A5D0-D354884106EC}"/>
              </a:ext>
            </a:extLst>
          </p:cNvPr>
          <p:cNvPicPr>
            <a:picLocks noChangeAspect="1"/>
          </p:cNvPicPr>
          <p:nvPr/>
        </p:nvPicPr>
        <p:blipFill>
          <a:blip r:embed="rId16"/>
          <a:stretch>
            <a:fillRect/>
          </a:stretch>
        </p:blipFill>
        <p:spPr>
          <a:xfrm>
            <a:off x="11943756" y="435984"/>
            <a:ext cx="768623" cy="771921"/>
          </a:xfrm>
          <a:prstGeom prst="ellipse">
            <a:avLst/>
          </a:prstGeom>
        </p:spPr>
      </p:pic>
      <p:pic>
        <p:nvPicPr>
          <p:cNvPr id="9" name="Picture 8">
            <a:extLst>
              <a:ext uri="{FF2B5EF4-FFF2-40B4-BE49-F238E27FC236}">
                <a16:creationId xmlns:a16="http://schemas.microsoft.com/office/drawing/2014/main" id="{BF686983-AC4D-47AA-8E0D-6C7815E42BF6}"/>
              </a:ext>
            </a:extLst>
          </p:cNvPr>
          <p:cNvPicPr>
            <a:picLocks noChangeAspect="1"/>
          </p:cNvPicPr>
          <p:nvPr/>
        </p:nvPicPr>
        <p:blipFill>
          <a:blip r:embed="rId17"/>
          <a:stretch>
            <a:fillRect/>
          </a:stretch>
        </p:blipFill>
        <p:spPr>
          <a:xfrm>
            <a:off x="17178270" y="426641"/>
            <a:ext cx="771921" cy="771921"/>
          </a:xfrm>
          <a:prstGeom prst="ellipse">
            <a:avLst/>
          </a:prstGeom>
        </p:spPr>
      </p:pic>
      <p:pic>
        <p:nvPicPr>
          <p:cNvPr id="10" name="Picture 9" descr="A close up of a logo&#10;&#10;Description generated with very high confidence">
            <a:extLst>
              <a:ext uri="{FF2B5EF4-FFF2-40B4-BE49-F238E27FC236}">
                <a16:creationId xmlns:a16="http://schemas.microsoft.com/office/drawing/2014/main" id="{F177E061-EEDE-4E28-BD96-357EF054EA17}"/>
              </a:ext>
            </a:extLst>
          </p:cNvPr>
          <p:cNvPicPr>
            <a:picLocks noChangeAspect="1"/>
          </p:cNvPicPr>
          <p:nvPr/>
        </p:nvPicPr>
        <p:blipFill>
          <a:blip r:embed="rId18"/>
          <a:stretch>
            <a:fillRect/>
          </a:stretch>
        </p:blipFill>
        <p:spPr>
          <a:xfrm>
            <a:off x="6126177" y="128994"/>
            <a:ext cx="1362214" cy="1362214"/>
          </a:xfrm>
          <a:prstGeom prst="ellipse">
            <a:avLst/>
          </a:prstGeom>
        </p:spPr>
      </p:pic>
      <p:pic>
        <p:nvPicPr>
          <p:cNvPr id="11" name="Picture 10" descr="A close up of a logo&#10;&#10;Description generated with very high confidence">
            <a:extLst>
              <a:ext uri="{FF2B5EF4-FFF2-40B4-BE49-F238E27FC236}">
                <a16:creationId xmlns:a16="http://schemas.microsoft.com/office/drawing/2014/main" id="{12AEFA38-84B9-45F6-ADA5-F534C6202255}"/>
              </a:ext>
            </a:extLst>
          </p:cNvPr>
          <p:cNvPicPr>
            <a:picLocks noChangeAspect="1"/>
          </p:cNvPicPr>
          <p:nvPr/>
        </p:nvPicPr>
        <p:blipFill>
          <a:blip r:embed="rId19"/>
          <a:stretch>
            <a:fillRect/>
          </a:stretch>
        </p:blipFill>
        <p:spPr>
          <a:xfrm>
            <a:off x="29961099" y="128994"/>
            <a:ext cx="1362214" cy="1362214"/>
          </a:xfrm>
          <a:prstGeom prst="rect">
            <a:avLst/>
          </a:prstGeom>
        </p:spPr>
      </p:pic>
      <p:pic>
        <p:nvPicPr>
          <p:cNvPr id="12" name="Picture 11">
            <a:extLst>
              <a:ext uri="{FF2B5EF4-FFF2-40B4-BE49-F238E27FC236}">
                <a16:creationId xmlns:a16="http://schemas.microsoft.com/office/drawing/2014/main" id="{0B1D4386-61B5-4D30-80E6-47273CA62371}"/>
              </a:ext>
            </a:extLst>
          </p:cNvPr>
          <p:cNvPicPr>
            <a:picLocks noChangeAspect="1"/>
          </p:cNvPicPr>
          <p:nvPr/>
        </p:nvPicPr>
        <p:blipFill>
          <a:blip r:embed="rId20"/>
          <a:stretch>
            <a:fillRect/>
          </a:stretch>
        </p:blipFill>
        <p:spPr>
          <a:xfrm>
            <a:off x="21493299" y="128994"/>
            <a:ext cx="1352587" cy="1362214"/>
          </a:xfrm>
          <a:prstGeom prst="ellipse">
            <a:avLst/>
          </a:prstGeom>
        </p:spPr>
      </p:pic>
      <p:sp>
        <p:nvSpPr>
          <p:cNvPr id="13" name="TextBox 12">
            <a:extLst>
              <a:ext uri="{FF2B5EF4-FFF2-40B4-BE49-F238E27FC236}">
                <a16:creationId xmlns:a16="http://schemas.microsoft.com/office/drawing/2014/main" id="{CA15DEF1-502B-4EC3-93ED-0C1995DDF24C}"/>
              </a:ext>
            </a:extLst>
          </p:cNvPr>
          <p:cNvSpPr txBox="1"/>
          <p:nvPr/>
        </p:nvSpPr>
        <p:spPr>
          <a:xfrm>
            <a:off x="1218406" y="1090583"/>
            <a:ext cx="40366950" cy="5284652"/>
          </a:xfrm>
          <a:prstGeom prst="rect">
            <a:avLst/>
          </a:prstGeom>
          <a:noFill/>
        </p:spPr>
        <p:txBody>
          <a:bodyPr wrap="square" rtlCol="0">
            <a:spAutoFit/>
          </a:bodyPr>
          <a:lstStyle/>
          <a:p>
            <a:pPr algn="ctr"/>
            <a:r>
              <a:rPr lang="en-GB" sz="18920" b="1" dirty="0" err="1">
                <a:latin typeface="+mj-lt"/>
              </a:rPr>
              <a:t>DéjàVu</a:t>
            </a:r>
            <a:br>
              <a:rPr lang="en-US" sz="15136" dirty="0">
                <a:latin typeface="+mj-lt"/>
                <a:cs typeface="+mj-ea"/>
              </a:rPr>
            </a:br>
            <a:r>
              <a:rPr lang="en-GB" sz="14821" b="1" dirty="0">
                <a:latin typeface="+mj-lt"/>
              </a:rPr>
              <a:t> </a:t>
            </a:r>
            <a:r>
              <a:rPr lang="en-GB" sz="14821" dirty="0">
                <a:latin typeface="+mj-lt"/>
              </a:rPr>
              <a:t>A Map of Code Duplicates on GitHub</a:t>
            </a:r>
            <a:endParaRPr lang="en-US" sz="14821" dirty="0">
              <a:latin typeface="+mj-lt"/>
            </a:endParaRPr>
          </a:p>
        </p:txBody>
      </p:sp>
      <p:sp>
        <p:nvSpPr>
          <p:cNvPr id="14" name="Rectangle 13">
            <a:extLst>
              <a:ext uri="{FF2B5EF4-FFF2-40B4-BE49-F238E27FC236}">
                <a16:creationId xmlns:a16="http://schemas.microsoft.com/office/drawing/2014/main" id="{520173B8-AA69-4BAF-99E2-EF83ED436389}"/>
              </a:ext>
            </a:extLst>
          </p:cNvPr>
          <p:cNvSpPr/>
          <p:nvPr/>
        </p:nvSpPr>
        <p:spPr>
          <a:xfrm>
            <a:off x="1218406" y="-150035"/>
            <a:ext cx="40366950" cy="1920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r>
              <a:rPr lang="en-US" sz="2838" b="1" dirty="0">
                <a:solidFill>
                  <a:schemeClr val="tx1"/>
                </a:solidFill>
              </a:rPr>
              <a:t>        UC Irvine</a:t>
            </a:r>
            <a:r>
              <a:rPr lang="en-US" sz="2838" dirty="0">
                <a:solidFill>
                  <a:schemeClr val="tx1"/>
                </a:solidFill>
              </a:rPr>
              <a:t> :           Crista </a:t>
            </a:r>
            <a:r>
              <a:rPr lang="en-US" sz="2838" b="1" dirty="0">
                <a:solidFill>
                  <a:schemeClr val="tx1"/>
                </a:solidFill>
              </a:rPr>
              <a:t>Lopes</a:t>
            </a:r>
            <a:r>
              <a:rPr lang="en-US" sz="2838" dirty="0">
                <a:solidFill>
                  <a:schemeClr val="tx1"/>
                </a:solidFill>
              </a:rPr>
              <a:t>,           Pedro </a:t>
            </a:r>
            <a:r>
              <a:rPr lang="en-US" sz="2838" b="1" dirty="0">
                <a:solidFill>
                  <a:schemeClr val="tx1"/>
                </a:solidFill>
              </a:rPr>
              <a:t>Martins</a:t>
            </a:r>
            <a:r>
              <a:rPr lang="en-US" sz="2838" dirty="0">
                <a:solidFill>
                  <a:schemeClr val="tx1"/>
                </a:solidFill>
              </a:rPr>
              <a:t>, Vaibhav </a:t>
            </a:r>
            <a:r>
              <a:rPr lang="en-US" sz="2838" b="1" dirty="0">
                <a:solidFill>
                  <a:schemeClr val="tx1"/>
                </a:solidFill>
              </a:rPr>
              <a:t>Saini</a:t>
            </a:r>
            <a:r>
              <a:rPr lang="en-US" sz="2838" dirty="0">
                <a:solidFill>
                  <a:schemeClr val="tx1"/>
                </a:solidFill>
              </a:rPr>
              <a:t>,           Di </a:t>
            </a:r>
            <a:r>
              <a:rPr lang="en-US" sz="2838" b="1" dirty="0">
                <a:solidFill>
                  <a:schemeClr val="tx1"/>
                </a:solidFill>
              </a:rPr>
              <a:t>Yang</a:t>
            </a:r>
            <a:r>
              <a:rPr lang="en-US" sz="2838" dirty="0">
                <a:solidFill>
                  <a:schemeClr val="tx1"/>
                </a:solidFill>
              </a:rPr>
              <a:t>, Hitesh </a:t>
            </a:r>
            <a:r>
              <a:rPr lang="en-US" sz="2838" b="1" dirty="0" err="1">
                <a:solidFill>
                  <a:schemeClr val="tx1"/>
                </a:solidFill>
              </a:rPr>
              <a:t>Sajnani</a:t>
            </a:r>
            <a:r>
              <a:rPr lang="en-US" sz="2838" b="1" dirty="0">
                <a:solidFill>
                  <a:schemeClr val="tx1"/>
                </a:solidFill>
              </a:rPr>
              <a:t>                     CTU Prague</a:t>
            </a:r>
            <a:r>
              <a:rPr lang="en-US" sz="2838" dirty="0">
                <a:solidFill>
                  <a:schemeClr val="tx1"/>
                </a:solidFill>
              </a:rPr>
              <a:t> :           Petr </a:t>
            </a:r>
            <a:r>
              <a:rPr lang="en-US" sz="2838" b="1" dirty="0">
                <a:solidFill>
                  <a:schemeClr val="tx1"/>
                </a:solidFill>
              </a:rPr>
              <a:t>Maj</a:t>
            </a:r>
            <a:r>
              <a:rPr lang="en-US" sz="2838" dirty="0">
                <a:solidFill>
                  <a:schemeClr val="tx1"/>
                </a:solidFill>
              </a:rPr>
              <a:t>,           Jakub </a:t>
            </a:r>
            <a:r>
              <a:rPr lang="en-US" sz="2838" b="1" dirty="0">
                <a:solidFill>
                  <a:schemeClr val="tx1"/>
                </a:solidFill>
              </a:rPr>
              <a:t>Zitny                     Northeastern </a:t>
            </a:r>
            <a:r>
              <a:rPr lang="en-US" sz="2838" dirty="0">
                <a:solidFill>
                  <a:schemeClr val="tx1"/>
                </a:solidFill>
              </a:rPr>
              <a:t>:           Jan </a:t>
            </a:r>
            <a:r>
              <a:rPr lang="en-US" sz="2838" b="1" dirty="0">
                <a:solidFill>
                  <a:schemeClr val="tx1"/>
                </a:solidFill>
              </a:rPr>
              <a:t>Vitek</a:t>
            </a:r>
          </a:p>
        </p:txBody>
      </p:sp>
      <p:graphicFrame>
        <p:nvGraphicFramePr>
          <p:cNvPr id="18" name="Chart 17">
            <a:extLst>
              <a:ext uri="{FF2B5EF4-FFF2-40B4-BE49-F238E27FC236}">
                <a16:creationId xmlns:a16="http://schemas.microsoft.com/office/drawing/2014/main" id="{6B664E0D-D777-4922-9687-763158CF221C}"/>
              </a:ext>
            </a:extLst>
          </p:cNvPr>
          <p:cNvGraphicFramePr/>
          <p:nvPr>
            <p:extLst>
              <p:ext uri="{D42A27DB-BD31-4B8C-83A1-F6EECF244321}">
                <p14:modId xmlns:p14="http://schemas.microsoft.com/office/powerpoint/2010/main" val="136489624"/>
              </p:ext>
            </p:extLst>
          </p:nvPr>
        </p:nvGraphicFramePr>
        <p:xfrm>
          <a:off x="17178269" y="10307736"/>
          <a:ext cx="9160891" cy="9162897"/>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23" name="Content Placeholder 23">
            <a:extLst>
              <a:ext uri="{FF2B5EF4-FFF2-40B4-BE49-F238E27FC236}">
                <a16:creationId xmlns:a16="http://schemas.microsoft.com/office/drawing/2014/main" id="{ACD0A22E-2FDE-4523-8DF3-42451E36F6C2}"/>
              </a:ext>
            </a:extLst>
          </p:cNvPr>
          <p:cNvGraphicFramePr>
            <a:graphicFrameLocks/>
          </p:cNvGraphicFramePr>
          <p:nvPr>
            <p:extLst>
              <p:ext uri="{D42A27DB-BD31-4B8C-83A1-F6EECF244321}">
                <p14:modId xmlns:p14="http://schemas.microsoft.com/office/powerpoint/2010/main" val="1311654787"/>
              </p:ext>
            </p:extLst>
          </p:nvPr>
        </p:nvGraphicFramePr>
        <p:xfrm>
          <a:off x="27203574" y="8118434"/>
          <a:ext cx="3973125" cy="3973125"/>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24" name="Content Placeholder 23">
            <a:extLst>
              <a:ext uri="{FF2B5EF4-FFF2-40B4-BE49-F238E27FC236}">
                <a16:creationId xmlns:a16="http://schemas.microsoft.com/office/drawing/2014/main" id="{020E77E9-42D4-4E05-A994-D42FF0287597}"/>
              </a:ext>
            </a:extLst>
          </p:cNvPr>
          <p:cNvGraphicFramePr>
            <a:graphicFrameLocks/>
          </p:cNvGraphicFramePr>
          <p:nvPr>
            <p:extLst>
              <p:ext uri="{D42A27DB-BD31-4B8C-83A1-F6EECF244321}">
                <p14:modId xmlns:p14="http://schemas.microsoft.com/office/powerpoint/2010/main" val="3201540979"/>
              </p:ext>
            </p:extLst>
          </p:nvPr>
        </p:nvGraphicFramePr>
        <p:xfrm>
          <a:off x="27203574" y="12471907"/>
          <a:ext cx="3973125" cy="3973125"/>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25" name="Content Placeholder 23">
            <a:extLst>
              <a:ext uri="{FF2B5EF4-FFF2-40B4-BE49-F238E27FC236}">
                <a16:creationId xmlns:a16="http://schemas.microsoft.com/office/drawing/2014/main" id="{9A764460-BC78-400F-BBA2-5D92B35C0EC9}"/>
              </a:ext>
            </a:extLst>
          </p:cNvPr>
          <p:cNvGraphicFramePr>
            <a:graphicFrameLocks/>
          </p:cNvGraphicFramePr>
          <p:nvPr>
            <p:extLst>
              <p:ext uri="{D42A27DB-BD31-4B8C-83A1-F6EECF244321}">
                <p14:modId xmlns:p14="http://schemas.microsoft.com/office/powerpoint/2010/main" val="3811391054"/>
              </p:ext>
            </p:extLst>
          </p:nvPr>
        </p:nvGraphicFramePr>
        <p:xfrm>
          <a:off x="27203574" y="17011212"/>
          <a:ext cx="3973125" cy="3973125"/>
        </p:xfrm>
        <a:graphic>
          <a:graphicData uri="http://schemas.openxmlformats.org/drawingml/2006/chart">
            <c:chart xmlns:c="http://schemas.openxmlformats.org/drawingml/2006/chart" xmlns:r="http://schemas.openxmlformats.org/officeDocument/2006/relationships" r:id="rId24"/>
          </a:graphicData>
        </a:graphic>
      </p:graphicFrame>
      <p:sp>
        <p:nvSpPr>
          <p:cNvPr id="32" name="Rectangle 31">
            <a:extLst>
              <a:ext uri="{FF2B5EF4-FFF2-40B4-BE49-F238E27FC236}">
                <a16:creationId xmlns:a16="http://schemas.microsoft.com/office/drawing/2014/main" id="{03911D56-2ECC-4F69-8F28-D9FABD4B7929}"/>
              </a:ext>
            </a:extLst>
          </p:cNvPr>
          <p:cNvSpPr/>
          <p:nvPr/>
        </p:nvSpPr>
        <p:spPr>
          <a:xfrm rot="16200000">
            <a:off x="24954462" y="9909230"/>
            <a:ext cx="3973125" cy="398643"/>
          </a:xfrm>
          <a:prstGeom prst="rect">
            <a:avLst/>
          </a:prstGeom>
          <a:solidFill>
            <a:schemeClr val="accent5">
              <a:lumMod val="60000"/>
              <a:lumOff val="40000"/>
            </a:schemeClr>
          </a:solidFill>
          <a:ln w="508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84" dirty="0">
                <a:solidFill>
                  <a:schemeClr val="tx1"/>
                </a:solidFill>
                <a:latin typeface="+mj-lt"/>
              </a:rPr>
              <a:t>Java</a:t>
            </a:r>
          </a:p>
        </p:txBody>
      </p:sp>
      <p:sp>
        <p:nvSpPr>
          <p:cNvPr id="33" name="Rectangle 32">
            <a:extLst>
              <a:ext uri="{FF2B5EF4-FFF2-40B4-BE49-F238E27FC236}">
                <a16:creationId xmlns:a16="http://schemas.microsoft.com/office/drawing/2014/main" id="{841B185C-B359-429F-9E24-48C6DDB66883}"/>
              </a:ext>
            </a:extLst>
          </p:cNvPr>
          <p:cNvSpPr/>
          <p:nvPr/>
        </p:nvSpPr>
        <p:spPr>
          <a:xfrm rot="16200000">
            <a:off x="24954462" y="14342177"/>
            <a:ext cx="3973125" cy="398643"/>
          </a:xfrm>
          <a:prstGeom prst="rect">
            <a:avLst/>
          </a:prstGeom>
          <a:solidFill>
            <a:schemeClr val="accent2">
              <a:lumMod val="60000"/>
              <a:lumOff val="40000"/>
            </a:schemeClr>
          </a:solidFill>
          <a:ln w="508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84" dirty="0">
                <a:solidFill>
                  <a:schemeClr val="tx1"/>
                </a:solidFill>
                <a:latin typeface="+mj-lt"/>
              </a:rPr>
              <a:t>C/C++</a:t>
            </a:r>
          </a:p>
        </p:txBody>
      </p:sp>
      <p:sp>
        <p:nvSpPr>
          <p:cNvPr id="34" name="Rectangle 33">
            <a:extLst>
              <a:ext uri="{FF2B5EF4-FFF2-40B4-BE49-F238E27FC236}">
                <a16:creationId xmlns:a16="http://schemas.microsoft.com/office/drawing/2014/main" id="{940712C2-53B1-402C-8DE1-618FEFA82D43}"/>
              </a:ext>
            </a:extLst>
          </p:cNvPr>
          <p:cNvSpPr/>
          <p:nvPr/>
        </p:nvSpPr>
        <p:spPr>
          <a:xfrm rot="16200000">
            <a:off x="24954684" y="18775175"/>
            <a:ext cx="3973125" cy="398643"/>
          </a:xfrm>
          <a:prstGeom prst="rect">
            <a:avLst/>
          </a:prstGeom>
          <a:solidFill>
            <a:schemeClr val="bg2">
              <a:lumMod val="75000"/>
            </a:schemeClr>
          </a:solidFill>
          <a:ln w="508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84" dirty="0">
                <a:solidFill>
                  <a:schemeClr val="tx1"/>
                </a:solidFill>
                <a:latin typeface="+mj-lt"/>
              </a:rPr>
              <a:t>Python</a:t>
            </a:r>
          </a:p>
        </p:txBody>
      </p:sp>
      <p:sp>
        <p:nvSpPr>
          <p:cNvPr id="35" name="Rectangle 34">
            <a:extLst>
              <a:ext uri="{FF2B5EF4-FFF2-40B4-BE49-F238E27FC236}">
                <a16:creationId xmlns:a16="http://schemas.microsoft.com/office/drawing/2014/main" id="{EA40F609-4DA9-421C-B983-9113496793DB}"/>
              </a:ext>
            </a:extLst>
          </p:cNvPr>
          <p:cNvSpPr/>
          <p:nvPr/>
        </p:nvSpPr>
        <p:spPr>
          <a:xfrm rot="16200000">
            <a:off x="22865427" y="25304981"/>
            <a:ext cx="8149029" cy="398643"/>
          </a:xfrm>
          <a:prstGeom prst="rect">
            <a:avLst/>
          </a:prstGeom>
          <a:solidFill>
            <a:schemeClr val="accent6">
              <a:lumMod val="60000"/>
              <a:lumOff val="40000"/>
            </a:schemeClr>
          </a:solidFill>
          <a:ln w="508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84" dirty="0">
                <a:solidFill>
                  <a:schemeClr val="tx1"/>
                </a:solidFill>
                <a:latin typeface="+mj-lt"/>
              </a:rPr>
              <a:t>JavaScript</a:t>
            </a:r>
          </a:p>
        </p:txBody>
      </p:sp>
      <p:sp>
        <p:nvSpPr>
          <p:cNvPr id="40" name="Rectangle 39">
            <a:extLst>
              <a:ext uri="{FF2B5EF4-FFF2-40B4-BE49-F238E27FC236}">
                <a16:creationId xmlns:a16="http://schemas.microsoft.com/office/drawing/2014/main" id="{3A8DB147-92D9-4D6C-B143-06E0D37AEF34}"/>
              </a:ext>
            </a:extLst>
          </p:cNvPr>
          <p:cNvSpPr/>
          <p:nvPr/>
        </p:nvSpPr>
        <p:spPr>
          <a:xfrm>
            <a:off x="20756384" y="15235610"/>
            <a:ext cx="567589" cy="56758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41" name="Rectangle 40">
            <a:extLst>
              <a:ext uri="{FF2B5EF4-FFF2-40B4-BE49-F238E27FC236}">
                <a16:creationId xmlns:a16="http://schemas.microsoft.com/office/drawing/2014/main" id="{4F5C58B1-D822-4968-87B1-EF9A71DC4AB3}"/>
              </a:ext>
            </a:extLst>
          </p:cNvPr>
          <p:cNvSpPr/>
          <p:nvPr/>
        </p:nvSpPr>
        <p:spPr>
          <a:xfrm>
            <a:off x="20738726" y="14483863"/>
            <a:ext cx="567589" cy="567589"/>
          </a:xfrm>
          <a:prstGeom prst="rect">
            <a:avLst/>
          </a:prstGeom>
          <a:pattFill prst="dkDnDiag">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42" name="TextBox 41">
            <a:extLst>
              <a:ext uri="{FF2B5EF4-FFF2-40B4-BE49-F238E27FC236}">
                <a16:creationId xmlns:a16="http://schemas.microsoft.com/office/drawing/2014/main" id="{9CC9017D-26F5-4443-8B5D-CCFC65E26343}"/>
              </a:ext>
            </a:extLst>
          </p:cNvPr>
          <p:cNvSpPr txBox="1"/>
          <p:nvPr/>
        </p:nvSpPr>
        <p:spPr>
          <a:xfrm>
            <a:off x="21259967" y="14380560"/>
            <a:ext cx="1752531" cy="674672"/>
          </a:xfrm>
          <a:prstGeom prst="rect">
            <a:avLst/>
          </a:prstGeom>
          <a:noFill/>
        </p:spPr>
        <p:txBody>
          <a:bodyPr wrap="none" rtlCol="0">
            <a:spAutoFit/>
          </a:bodyPr>
          <a:lstStyle/>
          <a:p>
            <a:r>
              <a:rPr lang="en-US" sz="3784" dirty="0">
                <a:latin typeface="+mj-lt"/>
              </a:rPr>
              <a:t>projects</a:t>
            </a:r>
          </a:p>
        </p:txBody>
      </p:sp>
      <p:sp>
        <p:nvSpPr>
          <p:cNvPr id="43" name="TextBox 42">
            <a:extLst>
              <a:ext uri="{FF2B5EF4-FFF2-40B4-BE49-F238E27FC236}">
                <a16:creationId xmlns:a16="http://schemas.microsoft.com/office/drawing/2014/main" id="{B4B51D67-2942-4DDA-8506-4F25D809F546}"/>
              </a:ext>
            </a:extLst>
          </p:cNvPr>
          <p:cNvSpPr txBox="1"/>
          <p:nvPr/>
        </p:nvSpPr>
        <p:spPr>
          <a:xfrm>
            <a:off x="21288055" y="15169328"/>
            <a:ext cx="971741" cy="674672"/>
          </a:xfrm>
          <a:prstGeom prst="rect">
            <a:avLst/>
          </a:prstGeom>
          <a:noFill/>
        </p:spPr>
        <p:txBody>
          <a:bodyPr wrap="none" rtlCol="0">
            <a:spAutoFit/>
          </a:bodyPr>
          <a:lstStyle/>
          <a:p>
            <a:r>
              <a:rPr lang="en-US" sz="3784" dirty="0">
                <a:latin typeface="+mj-lt"/>
              </a:rPr>
              <a:t>files</a:t>
            </a:r>
          </a:p>
        </p:txBody>
      </p:sp>
      <p:sp>
        <p:nvSpPr>
          <p:cNvPr id="44" name="TextBox 43">
            <a:extLst>
              <a:ext uri="{FF2B5EF4-FFF2-40B4-BE49-F238E27FC236}">
                <a16:creationId xmlns:a16="http://schemas.microsoft.com/office/drawing/2014/main" id="{884C4C61-0A34-46B2-AD62-394A571607D6}"/>
              </a:ext>
            </a:extLst>
          </p:cNvPr>
          <p:cNvSpPr txBox="1"/>
          <p:nvPr/>
        </p:nvSpPr>
        <p:spPr>
          <a:xfrm>
            <a:off x="18880576" y="13263706"/>
            <a:ext cx="840295" cy="707886"/>
          </a:xfrm>
          <a:prstGeom prst="rect">
            <a:avLst/>
          </a:prstGeom>
          <a:noFill/>
        </p:spPr>
        <p:txBody>
          <a:bodyPr wrap="none" rtlCol="0">
            <a:spAutoFit/>
          </a:bodyPr>
          <a:lstStyle/>
          <a:p>
            <a:r>
              <a:rPr lang="en-US" sz="4000" b="1" dirty="0">
                <a:ln w="6350">
                  <a:solidFill>
                    <a:schemeClr val="bg1"/>
                  </a:solidFill>
                </a:ln>
              </a:rPr>
              <a:t>1.8</a:t>
            </a:r>
          </a:p>
        </p:txBody>
      </p:sp>
      <p:sp>
        <p:nvSpPr>
          <p:cNvPr id="45" name="TextBox 44">
            <a:extLst>
              <a:ext uri="{FF2B5EF4-FFF2-40B4-BE49-F238E27FC236}">
                <a16:creationId xmlns:a16="http://schemas.microsoft.com/office/drawing/2014/main" id="{D6FC1D73-D767-437E-824A-D09494BB099D}"/>
              </a:ext>
            </a:extLst>
          </p:cNvPr>
          <p:cNvSpPr txBox="1"/>
          <p:nvPr/>
        </p:nvSpPr>
        <p:spPr>
          <a:xfrm>
            <a:off x="23734338" y="13107514"/>
            <a:ext cx="840295" cy="707886"/>
          </a:xfrm>
          <a:prstGeom prst="rect">
            <a:avLst/>
          </a:prstGeom>
          <a:noFill/>
        </p:spPr>
        <p:txBody>
          <a:bodyPr wrap="none" rtlCol="0">
            <a:spAutoFit/>
          </a:bodyPr>
          <a:lstStyle/>
          <a:p>
            <a:r>
              <a:rPr lang="en-US" sz="4000" b="1" dirty="0">
                <a:ln w="6350">
                  <a:solidFill>
                    <a:schemeClr val="bg1"/>
                  </a:solidFill>
                </a:ln>
              </a:rPr>
              <a:t>1.5</a:t>
            </a:r>
          </a:p>
        </p:txBody>
      </p:sp>
      <p:sp>
        <p:nvSpPr>
          <p:cNvPr id="46" name="TextBox 45">
            <a:extLst>
              <a:ext uri="{FF2B5EF4-FFF2-40B4-BE49-F238E27FC236}">
                <a16:creationId xmlns:a16="http://schemas.microsoft.com/office/drawing/2014/main" id="{96B5C0F8-ECFB-4510-986E-E4E5264BEC68}"/>
              </a:ext>
            </a:extLst>
          </p:cNvPr>
          <p:cNvSpPr txBox="1"/>
          <p:nvPr/>
        </p:nvSpPr>
        <p:spPr>
          <a:xfrm>
            <a:off x="23252965" y="16383704"/>
            <a:ext cx="1099981" cy="707886"/>
          </a:xfrm>
          <a:prstGeom prst="rect">
            <a:avLst/>
          </a:prstGeom>
          <a:noFill/>
        </p:spPr>
        <p:txBody>
          <a:bodyPr wrap="none" rtlCol="0">
            <a:spAutoFit/>
          </a:bodyPr>
          <a:lstStyle/>
          <a:p>
            <a:r>
              <a:rPr lang="en-US" sz="4000" b="1" dirty="0">
                <a:ln w="6350">
                  <a:solidFill>
                    <a:schemeClr val="bg1"/>
                  </a:solidFill>
                </a:ln>
              </a:rPr>
              <a:t>0.36</a:t>
            </a:r>
          </a:p>
        </p:txBody>
      </p:sp>
      <p:sp>
        <p:nvSpPr>
          <p:cNvPr id="47" name="TextBox 46">
            <a:extLst>
              <a:ext uri="{FF2B5EF4-FFF2-40B4-BE49-F238E27FC236}">
                <a16:creationId xmlns:a16="http://schemas.microsoft.com/office/drawing/2014/main" id="{D023480F-5AC7-4A10-9AB2-7C4A1873DEF0}"/>
              </a:ext>
            </a:extLst>
          </p:cNvPr>
          <p:cNvSpPr txBox="1"/>
          <p:nvPr/>
        </p:nvSpPr>
        <p:spPr>
          <a:xfrm>
            <a:off x="21193113" y="17253348"/>
            <a:ext cx="1099981" cy="707886"/>
          </a:xfrm>
          <a:prstGeom prst="rect">
            <a:avLst/>
          </a:prstGeom>
          <a:noFill/>
        </p:spPr>
        <p:txBody>
          <a:bodyPr wrap="none" rtlCol="0">
            <a:spAutoFit/>
          </a:bodyPr>
          <a:lstStyle/>
          <a:p>
            <a:r>
              <a:rPr lang="en-US" sz="4000" b="1" dirty="0">
                <a:ln w="6350">
                  <a:solidFill>
                    <a:schemeClr val="bg1"/>
                  </a:solidFill>
                </a:ln>
              </a:rPr>
              <a:t>0.89</a:t>
            </a:r>
          </a:p>
        </p:txBody>
      </p:sp>
      <p:sp>
        <p:nvSpPr>
          <p:cNvPr id="48" name="TextBox 47">
            <a:extLst>
              <a:ext uri="{FF2B5EF4-FFF2-40B4-BE49-F238E27FC236}">
                <a16:creationId xmlns:a16="http://schemas.microsoft.com/office/drawing/2014/main" id="{664FA10D-99B9-4AAB-B4AE-EC58F67F8C6A}"/>
              </a:ext>
            </a:extLst>
          </p:cNvPr>
          <p:cNvSpPr txBox="1"/>
          <p:nvPr/>
        </p:nvSpPr>
        <p:spPr>
          <a:xfrm>
            <a:off x="17848773" y="16040842"/>
            <a:ext cx="963725" cy="707886"/>
          </a:xfrm>
          <a:prstGeom prst="rect">
            <a:avLst/>
          </a:prstGeom>
          <a:noFill/>
        </p:spPr>
        <p:txBody>
          <a:bodyPr wrap="none" rtlCol="0">
            <a:spAutoFit/>
          </a:bodyPr>
          <a:lstStyle/>
          <a:p>
            <a:r>
              <a:rPr lang="en-US" sz="4000" b="1" dirty="0">
                <a:ln w="6350">
                  <a:solidFill>
                    <a:schemeClr val="bg1"/>
                  </a:solidFill>
                </a:ln>
              </a:rPr>
              <a:t>262</a:t>
            </a:r>
          </a:p>
        </p:txBody>
      </p:sp>
      <p:sp>
        <p:nvSpPr>
          <p:cNvPr id="49" name="TextBox 48">
            <a:extLst>
              <a:ext uri="{FF2B5EF4-FFF2-40B4-BE49-F238E27FC236}">
                <a16:creationId xmlns:a16="http://schemas.microsoft.com/office/drawing/2014/main" id="{FA758206-0A15-4524-8079-0C84B30058B3}"/>
              </a:ext>
            </a:extLst>
          </p:cNvPr>
          <p:cNvSpPr txBox="1"/>
          <p:nvPr/>
        </p:nvSpPr>
        <p:spPr>
          <a:xfrm>
            <a:off x="23700816" y="11381903"/>
            <a:ext cx="704039" cy="707886"/>
          </a:xfrm>
          <a:prstGeom prst="rect">
            <a:avLst/>
          </a:prstGeom>
          <a:noFill/>
        </p:spPr>
        <p:txBody>
          <a:bodyPr wrap="none" rtlCol="0">
            <a:spAutoFit/>
          </a:bodyPr>
          <a:lstStyle/>
          <a:p>
            <a:r>
              <a:rPr lang="en-US" sz="4000" b="1" dirty="0">
                <a:ln w="6350">
                  <a:solidFill>
                    <a:schemeClr val="bg1"/>
                  </a:solidFill>
                </a:ln>
              </a:rPr>
              <a:t>73</a:t>
            </a:r>
          </a:p>
        </p:txBody>
      </p:sp>
      <p:sp>
        <p:nvSpPr>
          <p:cNvPr id="50" name="TextBox 49">
            <a:extLst>
              <a:ext uri="{FF2B5EF4-FFF2-40B4-BE49-F238E27FC236}">
                <a16:creationId xmlns:a16="http://schemas.microsoft.com/office/drawing/2014/main" id="{9DA25EF3-1792-4F8E-9601-7962FB5214A0}"/>
              </a:ext>
            </a:extLst>
          </p:cNvPr>
          <p:cNvSpPr txBox="1"/>
          <p:nvPr/>
        </p:nvSpPr>
        <p:spPr>
          <a:xfrm>
            <a:off x="25230196" y="14306879"/>
            <a:ext cx="704039" cy="707886"/>
          </a:xfrm>
          <a:prstGeom prst="rect">
            <a:avLst/>
          </a:prstGeom>
          <a:noFill/>
        </p:spPr>
        <p:txBody>
          <a:bodyPr wrap="none" rtlCol="0">
            <a:spAutoFit/>
          </a:bodyPr>
          <a:lstStyle/>
          <a:p>
            <a:r>
              <a:rPr lang="en-US" sz="4000" b="1" dirty="0">
                <a:ln w="6350">
                  <a:solidFill>
                    <a:schemeClr val="bg1"/>
                  </a:solidFill>
                </a:ln>
              </a:rPr>
              <a:t>62</a:t>
            </a:r>
          </a:p>
        </p:txBody>
      </p:sp>
      <p:sp>
        <p:nvSpPr>
          <p:cNvPr id="51" name="TextBox 50">
            <a:extLst>
              <a:ext uri="{FF2B5EF4-FFF2-40B4-BE49-F238E27FC236}">
                <a16:creationId xmlns:a16="http://schemas.microsoft.com/office/drawing/2014/main" id="{2CAF80DF-0758-49E1-9D31-F4E7DF0BBDD8}"/>
              </a:ext>
            </a:extLst>
          </p:cNvPr>
          <p:cNvSpPr txBox="1"/>
          <p:nvPr/>
        </p:nvSpPr>
        <p:spPr>
          <a:xfrm>
            <a:off x="24494531" y="16843679"/>
            <a:ext cx="704039" cy="707886"/>
          </a:xfrm>
          <a:prstGeom prst="rect">
            <a:avLst/>
          </a:prstGeom>
          <a:noFill/>
        </p:spPr>
        <p:txBody>
          <a:bodyPr wrap="none" rtlCol="0">
            <a:spAutoFit/>
          </a:bodyPr>
          <a:lstStyle/>
          <a:p>
            <a:r>
              <a:rPr lang="en-US" sz="4000" b="1" dirty="0">
                <a:ln w="6350">
                  <a:solidFill>
                    <a:schemeClr val="bg1"/>
                  </a:solidFill>
                </a:ln>
              </a:rPr>
              <a:t>33</a:t>
            </a:r>
          </a:p>
        </p:txBody>
      </p:sp>
      <p:sp>
        <p:nvSpPr>
          <p:cNvPr id="52" name="TextBox 51">
            <a:extLst>
              <a:ext uri="{FF2B5EF4-FFF2-40B4-BE49-F238E27FC236}">
                <a16:creationId xmlns:a16="http://schemas.microsoft.com/office/drawing/2014/main" id="{67002275-A0B1-4E63-8764-A4A2B1730173}"/>
              </a:ext>
            </a:extLst>
          </p:cNvPr>
          <p:cNvSpPr txBox="1"/>
          <p:nvPr/>
        </p:nvSpPr>
        <p:spPr>
          <a:xfrm>
            <a:off x="20932188" y="15850183"/>
            <a:ext cx="1683474" cy="577530"/>
          </a:xfrm>
          <a:prstGeom prst="rect">
            <a:avLst/>
          </a:prstGeom>
          <a:noFill/>
        </p:spPr>
        <p:txBody>
          <a:bodyPr wrap="none" rtlCol="0">
            <a:spAutoFit/>
          </a:bodyPr>
          <a:lstStyle/>
          <a:p>
            <a:r>
              <a:rPr lang="en-US" sz="3153" dirty="0">
                <a:latin typeface="+mj-lt"/>
              </a:rPr>
              <a:t>(millions)</a:t>
            </a:r>
          </a:p>
        </p:txBody>
      </p:sp>
      <p:sp>
        <p:nvSpPr>
          <p:cNvPr id="53" name="TextBox 52">
            <a:extLst>
              <a:ext uri="{FF2B5EF4-FFF2-40B4-BE49-F238E27FC236}">
                <a16:creationId xmlns:a16="http://schemas.microsoft.com/office/drawing/2014/main" id="{4E794744-F9E0-4F67-81B2-9914A8596A41}"/>
              </a:ext>
            </a:extLst>
          </p:cNvPr>
          <p:cNvSpPr txBox="1"/>
          <p:nvPr/>
        </p:nvSpPr>
        <p:spPr>
          <a:xfrm>
            <a:off x="20789020" y="13636562"/>
            <a:ext cx="1981633" cy="868699"/>
          </a:xfrm>
          <a:prstGeom prst="rect">
            <a:avLst/>
          </a:prstGeom>
          <a:noFill/>
        </p:spPr>
        <p:txBody>
          <a:bodyPr wrap="none" rtlCol="0">
            <a:spAutoFit/>
          </a:bodyPr>
          <a:lstStyle/>
          <a:p>
            <a:r>
              <a:rPr lang="en-US" sz="5045" b="1" dirty="0">
                <a:latin typeface="+mj-lt"/>
              </a:rPr>
              <a:t>Corpus</a:t>
            </a:r>
          </a:p>
        </p:txBody>
      </p:sp>
      <p:sp>
        <p:nvSpPr>
          <p:cNvPr id="54" name="Rectangle 53">
            <a:extLst>
              <a:ext uri="{FF2B5EF4-FFF2-40B4-BE49-F238E27FC236}">
                <a16:creationId xmlns:a16="http://schemas.microsoft.com/office/drawing/2014/main" id="{CEACA4C3-F2C9-4154-A3CF-F513F80CBEBD}"/>
              </a:ext>
            </a:extLst>
          </p:cNvPr>
          <p:cNvSpPr/>
          <p:nvPr/>
        </p:nvSpPr>
        <p:spPr>
          <a:xfrm>
            <a:off x="27128844" y="7506252"/>
            <a:ext cx="454071" cy="4540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55" name="TextBox 54">
            <a:extLst>
              <a:ext uri="{FF2B5EF4-FFF2-40B4-BE49-F238E27FC236}">
                <a16:creationId xmlns:a16="http://schemas.microsoft.com/office/drawing/2014/main" id="{1E7FCA97-81BE-4585-BC66-ACC8EE848DEB}"/>
              </a:ext>
            </a:extLst>
          </p:cNvPr>
          <p:cNvSpPr txBox="1"/>
          <p:nvPr/>
        </p:nvSpPr>
        <p:spPr>
          <a:xfrm>
            <a:off x="27563367" y="7486680"/>
            <a:ext cx="1887183" cy="480581"/>
          </a:xfrm>
          <a:prstGeom prst="rect">
            <a:avLst/>
          </a:prstGeom>
          <a:noFill/>
        </p:spPr>
        <p:txBody>
          <a:bodyPr wrap="none" rtlCol="0">
            <a:spAutoFit/>
          </a:bodyPr>
          <a:lstStyle/>
          <a:p>
            <a:r>
              <a:rPr lang="en-US" sz="2523" dirty="0">
                <a:latin typeface="+mj-lt"/>
              </a:rPr>
              <a:t>identical files</a:t>
            </a:r>
          </a:p>
        </p:txBody>
      </p:sp>
      <p:sp>
        <p:nvSpPr>
          <p:cNvPr id="56" name="Rectangle 55">
            <a:extLst>
              <a:ext uri="{FF2B5EF4-FFF2-40B4-BE49-F238E27FC236}">
                <a16:creationId xmlns:a16="http://schemas.microsoft.com/office/drawing/2014/main" id="{79A3D7BD-9413-4A5B-8621-8587076ED347}"/>
              </a:ext>
            </a:extLst>
          </p:cNvPr>
          <p:cNvSpPr/>
          <p:nvPr/>
        </p:nvSpPr>
        <p:spPr>
          <a:xfrm>
            <a:off x="29697722" y="7506252"/>
            <a:ext cx="454071" cy="4540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57" name="TextBox 56">
            <a:extLst>
              <a:ext uri="{FF2B5EF4-FFF2-40B4-BE49-F238E27FC236}">
                <a16:creationId xmlns:a16="http://schemas.microsoft.com/office/drawing/2014/main" id="{D16B57E7-78D5-4F1F-AE9D-9EA9AEED1898}"/>
              </a:ext>
            </a:extLst>
          </p:cNvPr>
          <p:cNvSpPr txBox="1"/>
          <p:nvPr/>
        </p:nvSpPr>
        <p:spPr>
          <a:xfrm>
            <a:off x="30166760" y="7486680"/>
            <a:ext cx="2101344" cy="480581"/>
          </a:xfrm>
          <a:prstGeom prst="rect">
            <a:avLst/>
          </a:prstGeom>
          <a:noFill/>
        </p:spPr>
        <p:txBody>
          <a:bodyPr wrap="none" rtlCol="0">
            <a:spAutoFit/>
          </a:bodyPr>
          <a:lstStyle/>
          <a:p>
            <a:r>
              <a:rPr lang="en-US" sz="2523" dirty="0">
                <a:latin typeface="+mj-lt"/>
              </a:rPr>
              <a:t>autogenerated</a:t>
            </a:r>
          </a:p>
        </p:txBody>
      </p:sp>
      <p:sp>
        <p:nvSpPr>
          <p:cNvPr id="58" name="Rectangle 57">
            <a:extLst>
              <a:ext uri="{FF2B5EF4-FFF2-40B4-BE49-F238E27FC236}">
                <a16:creationId xmlns:a16="http://schemas.microsoft.com/office/drawing/2014/main" id="{7A73F461-1DCC-4F65-B222-39DE255DC849}"/>
              </a:ext>
            </a:extLst>
          </p:cNvPr>
          <p:cNvSpPr/>
          <p:nvPr/>
        </p:nvSpPr>
        <p:spPr>
          <a:xfrm>
            <a:off x="32819630" y="7494310"/>
            <a:ext cx="454071" cy="4540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59" name="TextBox 58">
            <a:extLst>
              <a:ext uri="{FF2B5EF4-FFF2-40B4-BE49-F238E27FC236}">
                <a16:creationId xmlns:a16="http://schemas.microsoft.com/office/drawing/2014/main" id="{AD2C5A49-032A-435C-AA9A-24A0D54BE29C}"/>
              </a:ext>
            </a:extLst>
          </p:cNvPr>
          <p:cNvSpPr txBox="1"/>
          <p:nvPr/>
        </p:nvSpPr>
        <p:spPr>
          <a:xfrm>
            <a:off x="33270877" y="7480220"/>
            <a:ext cx="1925720" cy="480581"/>
          </a:xfrm>
          <a:prstGeom prst="rect">
            <a:avLst/>
          </a:prstGeom>
          <a:noFill/>
        </p:spPr>
        <p:txBody>
          <a:bodyPr wrap="none" rtlCol="0">
            <a:spAutoFit/>
          </a:bodyPr>
          <a:lstStyle/>
          <a:p>
            <a:r>
              <a:rPr lang="en-US" sz="2523" dirty="0">
                <a:latin typeface="+mj-lt"/>
              </a:rPr>
              <a:t>unintentional</a:t>
            </a:r>
          </a:p>
        </p:txBody>
      </p:sp>
      <p:sp>
        <p:nvSpPr>
          <p:cNvPr id="60" name="Rectangle 59">
            <a:extLst>
              <a:ext uri="{FF2B5EF4-FFF2-40B4-BE49-F238E27FC236}">
                <a16:creationId xmlns:a16="http://schemas.microsoft.com/office/drawing/2014/main" id="{05D9AD3A-AD35-447F-B9F3-E66DD0B5A950}"/>
              </a:ext>
            </a:extLst>
          </p:cNvPr>
          <p:cNvSpPr/>
          <p:nvPr/>
        </p:nvSpPr>
        <p:spPr>
          <a:xfrm>
            <a:off x="35561099" y="7496429"/>
            <a:ext cx="454071" cy="45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61" name="TextBox 60">
            <a:extLst>
              <a:ext uri="{FF2B5EF4-FFF2-40B4-BE49-F238E27FC236}">
                <a16:creationId xmlns:a16="http://schemas.microsoft.com/office/drawing/2014/main" id="{1DC05593-1C6A-443C-AE62-91055904BD3F}"/>
              </a:ext>
            </a:extLst>
          </p:cNvPr>
          <p:cNvSpPr txBox="1"/>
          <p:nvPr/>
        </p:nvSpPr>
        <p:spPr>
          <a:xfrm>
            <a:off x="36029384" y="7462268"/>
            <a:ext cx="1589089" cy="480581"/>
          </a:xfrm>
          <a:prstGeom prst="rect">
            <a:avLst/>
          </a:prstGeom>
          <a:noFill/>
        </p:spPr>
        <p:txBody>
          <a:bodyPr wrap="none" rtlCol="0">
            <a:spAutoFit/>
          </a:bodyPr>
          <a:lstStyle/>
          <a:p>
            <a:r>
              <a:rPr lang="en-US" sz="2523" dirty="0">
                <a:latin typeface="+mj-lt"/>
              </a:rPr>
              <a:t>intentional</a:t>
            </a:r>
          </a:p>
        </p:txBody>
      </p:sp>
      <p:sp>
        <p:nvSpPr>
          <p:cNvPr id="62" name="Rectangle 61">
            <a:extLst>
              <a:ext uri="{FF2B5EF4-FFF2-40B4-BE49-F238E27FC236}">
                <a16:creationId xmlns:a16="http://schemas.microsoft.com/office/drawing/2014/main" id="{C773E591-D0C9-4F26-98F7-C87DD9417B48}"/>
              </a:ext>
            </a:extLst>
          </p:cNvPr>
          <p:cNvSpPr/>
          <p:nvPr/>
        </p:nvSpPr>
        <p:spPr>
          <a:xfrm>
            <a:off x="27123796" y="6707303"/>
            <a:ext cx="454071" cy="4540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63" name="TextBox 62">
            <a:extLst>
              <a:ext uri="{FF2B5EF4-FFF2-40B4-BE49-F238E27FC236}">
                <a16:creationId xmlns:a16="http://schemas.microsoft.com/office/drawing/2014/main" id="{4301C54B-6E7B-4038-85EA-3511110E2883}"/>
              </a:ext>
            </a:extLst>
          </p:cNvPr>
          <p:cNvSpPr txBox="1"/>
          <p:nvPr/>
        </p:nvSpPr>
        <p:spPr>
          <a:xfrm>
            <a:off x="27566932" y="6686026"/>
            <a:ext cx="1090363" cy="480581"/>
          </a:xfrm>
          <a:prstGeom prst="rect">
            <a:avLst/>
          </a:prstGeom>
          <a:noFill/>
        </p:spPr>
        <p:txBody>
          <a:bodyPr wrap="none" rtlCol="0">
            <a:spAutoFit/>
          </a:bodyPr>
          <a:lstStyle/>
          <a:p>
            <a:r>
              <a:rPr lang="en-US" sz="2523" dirty="0">
                <a:latin typeface="+mj-lt"/>
              </a:rPr>
              <a:t>unique</a:t>
            </a:r>
          </a:p>
        </p:txBody>
      </p:sp>
      <p:sp>
        <p:nvSpPr>
          <p:cNvPr id="64" name="TextBox 63">
            <a:extLst>
              <a:ext uri="{FF2B5EF4-FFF2-40B4-BE49-F238E27FC236}">
                <a16:creationId xmlns:a16="http://schemas.microsoft.com/office/drawing/2014/main" id="{6F072FDF-C3BD-4EF2-B70A-A686A86EAAC2}"/>
              </a:ext>
            </a:extLst>
          </p:cNvPr>
          <p:cNvSpPr txBox="1"/>
          <p:nvPr/>
        </p:nvSpPr>
        <p:spPr>
          <a:xfrm>
            <a:off x="33075005" y="6680653"/>
            <a:ext cx="1646605" cy="480581"/>
          </a:xfrm>
          <a:prstGeom prst="rect">
            <a:avLst/>
          </a:prstGeom>
          <a:noFill/>
        </p:spPr>
        <p:txBody>
          <a:bodyPr wrap="none" rtlCol="0">
            <a:spAutoFit/>
          </a:bodyPr>
          <a:lstStyle/>
          <a:p>
            <a:r>
              <a:rPr lang="en-US" sz="2523" dirty="0">
                <a:latin typeface="+mj-lt"/>
              </a:rPr>
              <a:t>similar files</a:t>
            </a:r>
          </a:p>
        </p:txBody>
      </p:sp>
      <p:sp>
        <p:nvSpPr>
          <p:cNvPr id="67" name="Left Brace 66">
            <a:extLst>
              <a:ext uri="{FF2B5EF4-FFF2-40B4-BE49-F238E27FC236}">
                <a16:creationId xmlns:a16="http://schemas.microsoft.com/office/drawing/2014/main" id="{49B4D246-25E6-484F-B00F-A80F32D52568}"/>
              </a:ext>
            </a:extLst>
          </p:cNvPr>
          <p:cNvSpPr/>
          <p:nvPr/>
        </p:nvSpPr>
        <p:spPr>
          <a:xfrm rot="5400000">
            <a:off x="33507440" y="3330210"/>
            <a:ext cx="144165" cy="8047533"/>
          </a:xfrm>
          <a:prstGeom prst="leftBrac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516"/>
          </a:p>
        </p:txBody>
      </p:sp>
      <p:sp>
        <p:nvSpPr>
          <p:cNvPr id="68" name="Oval 67">
            <a:extLst>
              <a:ext uri="{FF2B5EF4-FFF2-40B4-BE49-F238E27FC236}">
                <a16:creationId xmlns:a16="http://schemas.microsoft.com/office/drawing/2014/main" id="{44F6E09A-9261-40A7-8CE7-D747D5946160}"/>
              </a:ext>
            </a:extLst>
          </p:cNvPr>
          <p:cNvSpPr/>
          <p:nvPr/>
        </p:nvSpPr>
        <p:spPr>
          <a:xfrm>
            <a:off x="18398890" y="11536766"/>
            <a:ext cx="6682254" cy="6679872"/>
          </a:xfrm>
          <a:prstGeom prst="ellipse">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69" name="TextBox 68">
            <a:extLst>
              <a:ext uri="{FF2B5EF4-FFF2-40B4-BE49-F238E27FC236}">
                <a16:creationId xmlns:a16="http://schemas.microsoft.com/office/drawing/2014/main" id="{CB0870DE-A541-4192-A67B-D4DF2935853B}"/>
              </a:ext>
            </a:extLst>
          </p:cNvPr>
          <p:cNvSpPr txBox="1"/>
          <p:nvPr/>
        </p:nvSpPr>
        <p:spPr>
          <a:xfrm>
            <a:off x="2828159" y="11888624"/>
            <a:ext cx="6097662" cy="3149132"/>
          </a:xfrm>
          <a:prstGeom prst="rect">
            <a:avLst/>
          </a:prstGeom>
          <a:noFill/>
        </p:spPr>
        <p:txBody>
          <a:bodyPr wrap="square" rtlCol="0">
            <a:spAutoFit/>
          </a:bodyPr>
          <a:lstStyle/>
          <a:p>
            <a:r>
              <a:rPr lang="en-US" sz="2207" i="1" dirty="0">
                <a:solidFill>
                  <a:schemeClr val="bg2">
                    <a:lumMod val="50000"/>
                  </a:schemeClr>
                </a:solidFill>
                <a:latin typeface="Consolas" panose="020B0609020204030204" pitchFamily="49" charset="0"/>
              </a:rPr>
              <a:t>// This is a function</a:t>
            </a:r>
          </a:p>
          <a:p>
            <a:r>
              <a:rPr lang="en-US" sz="2207" b="1" dirty="0">
                <a:latin typeface="Consolas" panose="020B0609020204030204" pitchFamily="49" charset="0"/>
              </a:rPr>
              <a:t>void</a:t>
            </a:r>
            <a:r>
              <a:rPr lang="en-US" sz="2207" dirty="0">
                <a:latin typeface="Consolas" panose="020B0609020204030204" pitchFamily="49" charset="0"/>
              </a:rPr>
              <a:t> </a:t>
            </a:r>
            <a:r>
              <a:rPr lang="en-US" sz="2207" dirty="0" err="1">
                <a:latin typeface="Consolas" panose="020B0609020204030204" pitchFamily="49" charset="0"/>
              </a:rPr>
              <a:t>foobar</a:t>
            </a:r>
            <a:r>
              <a:rPr lang="en-US" sz="2207" dirty="0">
                <a:solidFill>
                  <a:schemeClr val="tx1">
                    <a:lumMod val="50000"/>
                    <a:lumOff val="50000"/>
                  </a:schemeClr>
                </a:solidFill>
                <a:latin typeface="Consolas" panose="020B0609020204030204" pitchFamily="49" charset="0"/>
              </a:rPr>
              <a:t>(</a:t>
            </a:r>
            <a:r>
              <a:rPr lang="en-US" sz="2207" b="1" dirty="0" err="1">
                <a:latin typeface="Consolas" panose="020B0609020204030204" pitchFamily="49" charset="0"/>
              </a:rPr>
              <a:t>int</a:t>
            </a:r>
            <a:r>
              <a:rPr lang="en-US" sz="2207" dirty="0">
                <a:latin typeface="Consolas" panose="020B0609020204030204" pitchFamily="49" charset="0"/>
              </a:rPr>
              <a:t> foo</a:t>
            </a:r>
            <a:r>
              <a:rPr lang="en-US" sz="2207" dirty="0">
                <a:solidFill>
                  <a:schemeClr val="tx1">
                    <a:lumMod val="50000"/>
                    <a:lumOff val="50000"/>
                  </a:schemeClr>
                </a:solidFill>
                <a:latin typeface="Consolas" panose="020B0609020204030204" pitchFamily="49" charset="0"/>
              </a:rPr>
              <a:t>,</a:t>
            </a:r>
            <a:r>
              <a:rPr lang="en-US" sz="2207" dirty="0">
                <a:latin typeface="Consolas" panose="020B0609020204030204" pitchFamily="49" charset="0"/>
              </a:rPr>
              <a:t> </a:t>
            </a:r>
            <a:r>
              <a:rPr lang="en-US" sz="2207" b="1" dirty="0" err="1">
                <a:latin typeface="Consolas" panose="020B0609020204030204" pitchFamily="49" charset="0"/>
              </a:rPr>
              <a:t>int</a:t>
            </a:r>
            <a:r>
              <a:rPr lang="en-US" sz="2207" dirty="0">
                <a:latin typeface="Consolas" panose="020B0609020204030204" pitchFamily="49" charset="0"/>
              </a:rPr>
              <a:t> bar</a:t>
            </a:r>
            <a:r>
              <a:rPr lang="en-US" sz="2207" dirty="0">
                <a:solidFill>
                  <a:schemeClr val="tx1">
                    <a:lumMod val="50000"/>
                    <a:lumOff val="50000"/>
                  </a:schemeClr>
                </a:solidFill>
                <a:latin typeface="Consolas" panose="020B0609020204030204" pitchFamily="49" charset="0"/>
              </a:rPr>
              <a:t>) {</a:t>
            </a:r>
          </a:p>
          <a:p>
            <a:r>
              <a:rPr lang="en-US" sz="2207" dirty="0">
                <a:latin typeface="Consolas" panose="020B0609020204030204" pitchFamily="49" charset="0"/>
              </a:rPr>
              <a:t>    </a:t>
            </a:r>
            <a:r>
              <a:rPr lang="en-US" sz="2207" b="1" dirty="0" err="1">
                <a:latin typeface="Consolas" panose="020B0609020204030204" pitchFamily="49" charset="0"/>
              </a:rPr>
              <a:t>int</a:t>
            </a:r>
            <a:r>
              <a:rPr lang="en-US" sz="2207" dirty="0">
                <a:latin typeface="Consolas" panose="020B0609020204030204" pitchFamily="49" charset="0"/>
              </a:rPr>
              <a:t> </a:t>
            </a:r>
            <a:r>
              <a:rPr lang="en-US" sz="2207" dirty="0" err="1">
                <a:latin typeface="Consolas" panose="020B0609020204030204" pitchFamily="49" charset="0"/>
              </a:rPr>
              <a:t>baz</a:t>
            </a:r>
            <a:r>
              <a:rPr lang="en-US" sz="2207" dirty="0">
                <a:latin typeface="Consolas" panose="020B0609020204030204" pitchFamily="49" charset="0"/>
              </a:rPr>
              <a:t> </a:t>
            </a:r>
            <a:r>
              <a:rPr lang="en-US" sz="2207" dirty="0">
                <a:solidFill>
                  <a:schemeClr val="tx1">
                    <a:lumMod val="50000"/>
                    <a:lumOff val="50000"/>
                  </a:schemeClr>
                </a:solidFill>
                <a:latin typeface="Consolas" panose="020B0609020204030204" pitchFamily="49" charset="0"/>
              </a:rPr>
              <a:t>=</a:t>
            </a:r>
            <a:r>
              <a:rPr lang="en-US" sz="2207" dirty="0">
                <a:latin typeface="Consolas" panose="020B0609020204030204" pitchFamily="49" charset="0"/>
              </a:rPr>
              <a:t> foo </a:t>
            </a:r>
            <a:r>
              <a:rPr lang="en-US" sz="2207" dirty="0">
                <a:solidFill>
                  <a:schemeClr val="tx1">
                    <a:lumMod val="50000"/>
                    <a:lumOff val="50000"/>
                  </a:schemeClr>
                </a:solidFill>
                <a:latin typeface="Consolas" panose="020B0609020204030204" pitchFamily="49" charset="0"/>
              </a:rPr>
              <a:t>+</a:t>
            </a:r>
            <a:r>
              <a:rPr lang="en-US" sz="2207" dirty="0">
                <a:latin typeface="Consolas" panose="020B0609020204030204" pitchFamily="49" charset="0"/>
              </a:rPr>
              <a:t> bar</a:t>
            </a:r>
            <a:r>
              <a:rPr lang="en-US" sz="2207" dirty="0">
                <a:solidFill>
                  <a:schemeClr val="tx1">
                    <a:lumMod val="50000"/>
                    <a:lumOff val="50000"/>
                  </a:schemeClr>
                </a:solidFill>
                <a:latin typeface="Consolas" panose="020B0609020204030204" pitchFamily="49" charset="0"/>
              </a:rPr>
              <a:t>;</a:t>
            </a:r>
          </a:p>
          <a:p>
            <a:r>
              <a:rPr lang="en-US" sz="2207" dirty="0">
                <a:latin typeface="Consolas" panose="020B0609020204030204" pitchFamily="49" charset="0"/>
              </a:rPr>
              <a:t>    </a:t>
            </a:r>
            <a:r>
              <a:rPr lang="en-US" sz="2207" dirty="0">
                <a:solidFill>
                  <a:schemeClr val="tx1">
                    <a:lumMod val="50000"/>
                    <a:lumOff val="50000"/>
                  </a:schemeClr>
                </a:solidFill>
                <a:latin typeface="Consolas" panose="020B0609020204030204" pitchFamily="49" charset="0"/>
              </a:rPr>
              <a:t>++</a:t>
            </a:r>
            <a:r>
              <a:rPr lang="en-US" sz="2207" dirty="0" err="1">
                <a:latin typeface="Consolas" panose="020B0609020204030204" pitchFamily="49" charset="0"/>
              </a:rPr>
              <a:t>baz</a:t>
            </a:r>
            <a:r>
              <a:rPr lang="en-US" sz="2207" dirty="0">
                <a:solidFill>
                  <a:schemeClr val="tx1">
                    <a:lumMod val="50000"/>
                    <a:lumOff val="50000"/>
                  </a:schemeClr>
                </a:solidFill>
                <a:latin typeface="Consolas" panose="020B0609020204030204" pitchFamily="49" charset="0"/>
              </a:rPr>
              <a:t>;</a:t>
            </a:r>
          </a:p>
          <a:p>
            <a:r>
              <a:rPr lang="en-US" sz="2207" dirty="0">
                <a:latin typeface="Consolas" panose="020B0609020204030204" pitchFamily="49" charset="0"/>
              </a:rPr>
              <a:t>    </a:t>
            </a:r>
            <a:r>
              <a:rPr lang="en-US" sz="2207" b="1" dirty="0">
                <a:latin typeface="Consolas" panose="020B0609020204030204" pitchFamily="49" charset="0"/>
              </a:rPr>
              <a:t>if</a:t>
            </a:r>
            <a:r>
              <a:rPr lang="en-US" sz="2207" dirty="0">
                <a:latin typeface="Consolas" panose="020B0609020204030204" pitchFamily="49" charset="0"/>
              </a:rPr>
              <a:t> </a:t>
            </a:r>
            <a:r>
              <a:rPr lang="en-US" sz="2207" dirty="0">
                <a:solidFill>
                  <a:schemeClr val="tx1">
                    <a:lumMod val="50000"/>
                    <a:lumOff val="50000"/>
                  </a:schemeClr>
                </a:solidFill>
                <a:latin typeface="Consolas" panose="020B0609020204030204" pitchFamily="49" charset="0"/>
              </a:rPr>
              <a:t>(</a:t>
            </a:r>
            <a:r>
              <a:rPr lang="en-US" sz="2207" dirty="0" err="1">
                <a:latin typeface="Consolas" panose="020B0609020204030204" pitchFamily="49" charset="0"/>
              </a:rPr>
              <a:t>baz</a:t>
            </a:r>
            <a:r>
              <a:rPr lang="en-US" sz="2207" dirty="0">
                <a:latin typeface="Consolas" panose="020B0609020204030204" pitchFamily="49" charset="0"/>
              </a:rPr>
              <a:t> </a:t>
            </a:r>
            <a:r>
              <a:rPr lang="en-US" sz="2207" dirty="0">
                <a:solidFill>
                  <a:schemeClr val="tx1">
                    <a:lumMod val="50000"/>
                    <a:lumOff val="50000"/>
                  </a:schemeClr>
                </a:solidFill>
                <a:latin typeface="Consolas" panose="020B0609020204030204" pitchFamily="49" charset="0"/>
              </a:rPr>
              <a:t>&gt;</a:t>
            </a:r>
            <a:r>
              <a:rPr lang="en-US" sz="2207" dirty="0">
                <a:latin typeface="Consolas" panose="020B0609020204030204" pitchFamily="49" charset="0"/>
              </a:rPr>
              <a:t> 42</a:t>
            </a:r>
            <a:r>
              <a:rPr lang="en-US" sz="2207" dirty="0">
                <a:solidFill>
                  <a:schemeClr val="tx1">
                    <a:lumMod val="50000"/>
                    <a:lumOff val="50000"/>
                  </a:schemeClr>
                </a:solidFill>
                <a:latin typeface="Consolas" panose="020B0609020204030204" pitchFamily="49" charset="0"/>
              </a:rPr>
              <a:t>)</a:t>
            </a:r>
            <a:r>
              <a:rPr lang="en-US" sz="2207" dirty="0">
                <a:latin typeface="Consolas" panose="020B0609020204030204" pitchFamily="49" charset="0"/>
              </a:rPr>
              <a:t> </a:t>
            </a:r>
          </a:p>
          <a:p>
            <a:r>
              <a:rPr lang="en-US" sz="2207" dirty="0">
                <a:latin typeface="Consolas" panose="020B0609020204030204" pitchFamily="49" charset="0"/>
              </a:rPr>
              <a:t>        </a:t>
            </a:r>
            <a:r>
              <a:rPr lang="en-US" sz="2207" b="1" dirty="0">
                <a:latin typeface="Consolas" panose="020B0609020204030204" pitchFamily="49" charset="0"/>
              </a:rPr>
              <a:t>return</a:t>
            </a:r>
            <a:r>
              <a:rPr lang="en-US" sz="2207" dirty="0">
                <a:latin typeface="Consolas" panose="020B0609020204030204" pitchFamily="49" charset="0"/>
              </a:rPr>
              <a:t> foo</a:t>
            </a:r>
            <a:r>
              <a:rPr lang="en-US" sz="2207" dirty="0">
                <a:solidFill>
                  <a:schemeClr val="tx1">
                    <a:lumMod val="50000"/>
                    <a:lumOff val="50000"/>
                  </a:schemeClr>
                </a:solidFill>
                <a:latin typeface="Consolas" panose="020B0609020204030204" pitchFamily="49" charset="0"/>
              </a:rPr>
              <a:t>;</a:t>
            </a:r>
          </a:p>
          <a:p>
            <a:r>
              <a:rPr lang="en-US" sz="2207" dirty="0">
                <a:latin typeface="Consolas" panose="020B0609020204030204" pitchFamily="49" charset="0"/>
              </a:rPr>
              <a:t>    </a:t>
            </a:r>
            <a:r>
              <a:rPr lang="en-US" sz="2207" b="1" dirty="0">
                <a:latin typeface="Consolas" panose="020B0609020204030204" pitchFamily="49" charset="0"/>
              </a:rPr>
              <a:t>else</a:t>
            </a:r>
          </a:p>
          <a:p>
            <a:r>
              <a:rPr lang="en-US" sz="2207" dirty="0">
                <a:latin typeface="Consolas" panose="020B0609020204030204" pitchFamily="49" charset="0"/>
              </a:rPr>
              <a:t>        </a:t>
            </a:r>
            <a:r>
              <a:rPr lang="en-US" sz="2207" b="1" dirty="0">
                <a:latin typeface="Consolas" panose="020B0609020204030204" pitchFamily="49" charset="0"/>
              </a:rPr>
              <a:t>return</a:t>
            </a:r>
            <a:r>
              <a:rPr lang="en-US" sz="2207" dirty="0">
                <a:latin typeface="Consolas" panose="020B0609020204030204" pitchFamily="49" charset="0"/>
              </a:rPr>
              <a:t> bar</a:t>
            </a:r>
            <a:r>
              <a:rPr lang="en-US" sz="2207" dirty="0">
                <a:solidFill>
                  <a:schemeClr val="tx1">
                    <a:lumMod val="50000"/>
                    <a:lumOff val="50000"/>
                  </a:schemeClr>
                </a:solidFill>
                <a:latin typeface="Consolas" panose="020B0609020204030204" pitchFamily="49" charset="0"/>
              </a:rPr>
              <a:t>;</a:t>
            </a:r>
          </a:p>
          <a:p>
            <a:r>
              <a:rPr lang="en-US" sz="2207" dirty="0">
                <a:solidFill>
                  <a:schemeClr val="tx1">
                    <a:lumMod val="50000"/>
                    <a:lumOff val="50000"/>
                  </a:schemeClr>
                </a:solidFill>
                <a:latin typeface="Consolas" panose="020B0609020204030204" pitchFamily="49" charset="0"/>
              </a:rPr>
              <a:t>}</a:t>
            </a:r>
          </a:p>
        </p:txBody>
      </p:sp>
      <p:sp>
        <p:nvSpPr>
          <p:cNvPr id="70" name="Rectangle 69">
            <a:extLst>
              <a:ext uri="{FF2B5EF4-FFF2-40B4-BE49-F238E27FC236}">
                <a16:creationId xmlns:a16="http://schemas.microsoft.com/office/drawing/2014/main" id="{EC08C35E-0EB9-45F6-9FEF-E9A32ADDA662}"/>
              </a:ext>
            </a:extLst>
          </p:cNvPr>
          <p:cNvSpPr/>
          <p:nvPr/>
        </p:nvSpPr>
        <p:spPr>
          <a:xfrm>
            <a:off x="7894688" y="13550844"/>
            <a:ext cx="1514035" cy="27174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0"/>
          </a:p>
        </p:txBody>
      </p:sp>
      <p:sp>
        <p:nvSpPr>
          <p:cNvPr id="71" name="TextBox 70">
            <a:extLst>
              <a:ext uri="{FF2B5EF4-FFF2-40B4-BE49-F238E27FC236}">
                <a16:creationId xmlns:a16="http://schemas.microsoft.com/office/drawing/2014/main" id="{82F86308-7C09-478B-B51F-9789CB14C512}"/>
              </a:ext>
            </a:extLst>
          </p:cNvPr>
          <p:cNvSpPr txBox="1"/>
          <p:nvPr/>
        </p:nvSpPr>
        <p:spPr>
          <a:xfrm>
            <a:off x="7847425" y="13600252"/>
            <a:ext cx="1691716" cy="2519279"/>
          </a:xfrm>
          <a:prstGeom prst="rect">
            <a:avLst/>
          </a:prstGeom>
          <a:noFill/>
        </p:spPr>
        <p:txBody>
          <a:bodyPr wrap="square" rtlCol="0">
            <a:spAutoFit/>
          </a:bodyPr>
          <a:lstStyle/>
          <a:p>
            <a:r>
              <a:rPr lang="en-US" sz="1577" dirty="0">
                <a:latin typeface="Consolas" panose="020B0609020204030204" pitchFamily="49" charset="0"/>
              </a:rPr>
              <a:t>void : 1 </a:t>
            </a:r>
          </a:p>
          <a:p>
            <a:r>
              <a:rPr lang="en-US" sz="1577" dirty="0" err="1">
                <a:latin typeface="Consolas" panose="020B0609020204030204" pitchFamily="49" charset="0"/>
              </a:rPr>
              <a:t>foobar</a:t>
            </a:r>
            <a:r>
              <a:rPr lang="en-US" sz="1577" dirty="0">
                <a:latin typeface="Consolas" panose="020B0609020204030204" pitchFamily="49" charset="0"/>
              </a:rPr>
              <a:t> : 1</a:t>
            </a:r>
          </a:p>
          <a:p>
            <a:r>
              <a:rPr lang="en-US" sz="1577" dirty="0" err="1">
                <a:latin typeface="Consolas" panose="020B0609020204030204" pitchFamily="49" charset="0"/>
              </a:rPr>
              <a:t>int</a:t>
            </a:r>
            <a:r>
              <a:rPr lang="en-US" sz="1577" dirty="0">
                <a:latin typeface="Consolas" panose="020B0609020204030204" pitchFamily="49" charset="0"/>
              </a:rPr>
              <a:t> : 3</a:t>
            </a:r>
          </a:p>
          <a:p>
            <a:r>
              <a:rPr lang="en-US" sz="1577" dirty="0">
                <a:latin typeface="Consolas" panose="020B0609020204030204" pitchFamily="49" charset="0"/>
              </a:rPr>
              <a:t>foo : 3</a:t>
            </a:r>
          </a:p>
          <a:p>
            <a:r>
              <a:rPr lang="en-US" sz="1577" dirty="0">
                <a:latin typeface="Consolas" panose="020B0609020204030204" pitchFamily="49" charset="0"/>
              </a:rPr>
              <a:t>bar : 3</a:t>
            </a:r>
            <a:endParaRPr lang="en-US" sz="1577" dirty="0">
              <a:solidFill>
                <a:schemeClr val="tx1">
                  <a:lumMod val="50000"/>
                  <a:lumOff val="50000"/>
                </a:schemeClr>
              </a:solidFill>
              <a:latin typeface="Consolas" panose="020B0609020204030204" pitchFamily="49" charset="0"/>
            </a:endParaRPr>
          </a:p>
          <a:p>
            <a:r>
              <a:rPr lang="en-US" sz="1577" dirty="0" err="1">
                <a:latin typeface="Consolas" panose="020B0609020204030204" pitchFamily="49" charset="0"/>
              </a:rPr>
              <a:t>baz</a:t>
            </a:r>
            <a:r>
              <a:rPr lang="en-US" sz="1577" dirty="0">
                <a:latin typeface="Consolas" panose="020B0609020204030204" pitchFamily="49" charset="0"/>
              </a:rPr>
              <a:t>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if : 1</a:t>
            </a:r>
          </a:p>
          <a:p>
            <a:r>
              <a:rPr lang="en-US" sz="1577" dirty="0">
                <a:latin typeface="Consolas" panose="020B0609020204030204" pitchFamily="49" charset="0"/>
              </a:rPr>
              <a:t>42 : 1 </a:t>
            </a:r>
          </a:p>
          <a:p>
            <a:r>
              <a:rPr lang="en-US" sz="1577" dirty="0">
                <a:latin typeface="Consolas" panose="020B0609020204030204" pitchFamily="49" charset="0"/>
              </a:rPr>
              <a:t>return : 2</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else : 1</a:t>
            </a:r>
            <a:endParaRPr lang="en-US" sz="1577" dirty="0">
              <a:solidFill>
                <a:schemeClr val="tx1">
                  <a:lumMod val="50000"/>
                  <a:lumOff val="50000"/>
                </a:schemeClr>
              </a:solidFill>
              <a:latin typeface="Consolas" panose="020B0609020204030204" pitchFamily="49" charset="0"/>
            </a:endParaRPr>
          </a:p>
        </p:txBody>
      </p:sp>
      <p:sp>
        <p:nvSpPr>
          <p:cNvPr id="72" name="TextBox 71">
            <a:extLst>
              <a:ext uri="{FF2B5EF4-FFF2-40B4-BE49-F238E27FC236}">
                <a16:creationId xmlns:a16="http://schemas.microsoft.com/office/drawing/2014/main" id="{D188AE27-0AD7-41DE-8917-53A5610C334D}"/>
              </a:ext>
            </a:extLst>
          </p:cNvPr>
          <p:cNvSpPr txBox="1"/>
          <p:nvPr/>
        </p:nvSpPr>
        <p:spPr>
          <a:xfrm rot="16200000">
            <a:off x="6290896" y="14669258"/>
            <a:ext cx="2717406" cy="480581"/>
          </a:xfrm>
          <a:prstGeom prst="rect">
            <a:avLst/>
          </a:prstGeom>
          <a:solidFill>
            <a:schemeClr val="bg2">
              <a:lumMod val="50000"/>
            </a:schemeClr>
          </a:solidFill>
        </p:spPr>
        <p:txBody>
          <a:bodyPr wrap="square" rtlCol="0">
            <a:spAutoFit/>
          </a:bodyPr>
          <a:lstStyle/>
          <a:p>
            <a:pPr algn="ctr"/>
            <a:r>
              <a:rPr lang="en-US" sz="2523" dirty="0">
                <a:solidFill>
                  <a:schemeClr val="bg1"/>
                </a:solidFill>
              </a:rPr>
              <a:t>FILE 1</a:t>
            </a:r>
          </a:p>
        </p:txBody>
      </p:sp>
      <p:sp>
        <p:nvSpPr>
          <p:cNvPr id="76" name="Rectangle 75">
            <a:extLst>
              <a:ext uri="{FF2B5EF4-FFF2-40B4-BE49-F238E27FC236}">
                <a16:creationId xmlns:a16="http://schemas.microsoft.com/office/drawing/2014/main" id="{B1A93EC4-E11B-44EB-BB1B-0F82EDE57F7D}"/>
              </a:ext>
            </a:extLst>
          </p:cNvPr>
          <p:cNvSpPr/>
          <p:nvPr/>
        </p:nvSpPr>
        <p:spPr>
          <a:xfrm>
            <a:off x="8758510" y="11503887"/>
            <a:ext cx="1374846" cy="19498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0"/>
          </a:p>
        </p:txBody>
      </p:sp>
      <p:sp>
        <p:nvSpPr>
          <p:cNvPr id="77" name="TextBox 76">
            <a:extLst>
              <a:ext uri="{FF2B5EF4-FFF2-40B4-BE49-F238E27FC236}">
                <a16:creationId xmlns:a16="http://schemas.microsoft.com/office/drawing/2014/main" id="{217A202F-6E64-4081-95BC-567108E9157E}"/>
              </a:ext>
            </a:extLst>
          </p:cNvPr>
          <p:cNvSpPr txBox="1"/>
          <p:nvPr/>
        </p:nvSpPr>
        <p:spPr>
          <a:xfrm>
            <a:off x="8718974" y="11503885"/>
            <a:ext cx="1724276" cy="1791196"/>
          </a:xfrm>
          <a:prstGeom prst="rect">
            <a:avLst/>
          </a:prstGeom>
          <a:noFill/>
        </p:spPr>
        <p:txBody>
          <a:bodyPr wrap="square" rtlCol="0">
            <a:spAutoFit/>
          </a:bodyPr>
          <a:lstStyle/>
          <a:p>
            <a:r>
              <a:rPr lang="en-US" sz="1577" dirty="0">
                <a:latin typeface="Consolas" panose="020B0609020204030204" pitchFamily="49" charset="0"/>
              </a:rPr>
              <a:t>for : 1 </a:t>
            </a:r>
          </a:p>
          <a:p>
            <a:r>
              <a:rPr lang="en-US" sz="1577" dirty="0">
                <a:latin typeface="Consolas" panose="020B0609020204030204" pitchFamily="49" charset="0"/>
              </a:rPr>
              <a:t>while : 1</a:t>
            </a:r>
          </a:p>
          <a:p>
            <a:r>
              <a:rPr lang="en-US" sz="1577" dirty="0" err="1">
                <a:latin typeface="Consolas" panose="020B0609020204030204" pitchFamily="49" charset="0"/>
              </a:rPr>
              <a:t>xy</a:t>
            </a:r>
            <a:r>
              <a:rPr lang="en-US" sz="1577" dirty="0">
                <a:latin typeface="Consolas" panose="020B0609020204030204" pitchFamily="49" charset="0"/>
              </a:rPr>
              <a:t> : 3</a:t>
            </a:r>
          </a:p>
          <a:p>
            <a:r>
              <a:rPr lang="en-US" sz="1577" dirty="0">
                <a:latin typeface="Consolas" panose="020B0609020204030204" pitchFamily="49" charset="0"/>
              </a:rPr>
              <a:t>78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89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1 : 1</a:t>
            </a:r>
          </a:p>
          <a:p>
            <a:r>
              <a:rPr lang="en-US" sz="1577" dirty="0">
                <a:latin typeface="Consolas" panose="020B0609020204030204" pitchFamily="49" charset="0"/>
              </a:rPr>
              <a:t>3 : 1 </a:t>
            </a:r>
            <a:endParaRPr lang="en-US" sz="1577" dirty="0">
              <a:solidFill>
                <a:schemeClr val="tx1">
                  <a:lumMod val="50000"/>
                  <a:lumOff val="50000"/>
                </a:schemeClr>
              </a:solidFill>
              <a:latin typeface="Consolas" panose="020B0609020204030204" pitchFamily="49" charset="0"/>
            </a:endParaRPr>
          </a:p>
        </p:txBody>
      </p:sp>
      <p:sp>
        <p:nvSpPr>
          <p:cNvPr id="78" name="TextBox 77">
            <a:extLst>
              <a:ext uri="{FF2B5EF4-FFF2-40B4-BE49-F238E27FC236}">
                <a16:creationId xmlns:a16="http://schemas.microsoft.com/office/drawing/2014/main" id="{467F6C39-EFF6-425E-A551-9542CBA650CB}"/>
              </a:ext>
            </a:extLst>
          </p:cNvPr>
          <p:cNvSpPr txBox="1"/>
          <p:nvPr/>
        </p:nvSpPr>
        <p:spPr>
          <a:xfrm rot="16200000">
            <a:off x="7538492" y="12238525"/>
            <a:ext cx="1949862" cy="480581"/>
          </a:xfrm>
          <a:prstGeom prst="rect">
            <a:avLst/>
          </a:prstGeom>
          <a:solidFill>
            <a:schemeClr val="bg2">
              <a:lumMod val="50000"/>
            </a:schemeClr>
          </a:solidFill>
        </p:spPr>
        <p:txBody>
          <a:bodyPr wrap="square" rtlCol="0">
            <a:spAutoFit/>
          </a:bodyPr>
          <a:lstStyle/>
          <a:p>
            <a:pPr algn="ctr"/>
            <a:r>
              <a:rPr lang="en-US" sz="2523" dirty="0">
                <a:solidFill>
                  <a:schemeClr val="bg1"/>
                </a:solidFill>
              </a:rPr>
              <a:t>FILE 2</a:t>
            </a:r>
          </a:p>
        </p:txBody>
      </p:sp>
      <p:sp>
        <p:nvSpPr>
          <p:cNvPr id="79" name="Rectangle 78">
            <a:extLst>
              <a:ext uri="{FF2B5EF4-FFF2-40B4-BE49-F238E27FC236}">
                <a16:creationId xmlns:a16="http://schemas.microsoft.com/office/drawing/2014/main" id="{E2E4D03C-1E1F-431A-A67A-C9E61544306E}"/>
              </a:ext>
            </a:extLst>
          </p:cNvPr>
          <p:cNvSpPr/>
          <p:nvPr/>
        </p:nvSpPr>
        <p:spPr>
          <a:xfrm>
            <a:off x="10220732" y="13810543"/>
            <a:ext cx="1498868" cy="26965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0"/>
          </a:p>
        </p:txBody>
      </p:sp>
      <p:sp>
        <p:nvSpPr>
          <p:cNvPr id="80" name="TextBox 79">
            <a:extLst>
              <a:ext uri="{FF2B5EF4-FFF2-40B4-BE49-F238E27FC236}">
                <a16:creationId xmlns:a16="http://schemas.microsoft.com/office/drawing/2014/main" id="{D3DE0BF3-31D2-49DE-903B-F6F258847BA4}"/>
              </a:ext>
            </a:extLst>
          </p:cNvPr>
          <p:cNvSpPr txBox="1"/>
          <p:nvPr/>
        </p:nvSpPr>
        <p:spPr>
          <a:xfrm>
            <a:off x="10174194" y="13702969"/>
            <a:ext cx="1724276" cy="2761975"/>
          </a:xfrm>
          <a:prstGeom prst="rect">
            <a:avLst/>
          </a:prstGeom>
          <a:noFill/>
        </p:spPr>
        <p:txBody>
          <a:bodyPr wrap="square" rtlCol="0">
            <a:spAutoFit/>
          </a:bodyPr>
          <a:lstStyle/>
          <a:p>
            <a:r>
              <a:rPr lang="en-US" sz="1577" dirty="0">
                <a:latin typeface="Consolas" panose="020B0609020204030204" pitchFamily="49" charset="0"/>
              </a:rPr>
              <a:t>void : 1 </a:t>
            </a:r>
          </a:p>
          <a:p>
            <a:r>
              <a:rPr lang="en-US" sz="1577" dirty="0" err="1">
                <a:latin typeface="Consolas" panose="020B0609020204030204" pitchFamily="49" charset="0"/>
              </a:rPr>
              <a:t>foobar</a:t>
            </a:r>
            <a:r>
              <a:rPr lang="en-US" sz="1577" dirty="0">
                <a:latin typeface="Consolas" panose="020B0609020204030204" pitchFamily="49" charset="0"/>
              </a:rPr>
              <a:t> : 1</a:t>
            </a:r>
          </a:p>
          <a:p>
            <a:r>
              <a:rPr lang="en-US" sz="1577" dirty="0" err="1">
                <a:latin typeface="Consolas" panose="020B0609020204030204" pitchFamily="49" charset="0"/>
              </a:rPr>
              <a:t>int</a:t>
            </a:r>
            <a:r>
              <a:rPr lang="en-US" sz="1577" dirty="0">
                <a:latin typeface="Consolas" panose="020B0609020204030204" pitchFamily="49" charset="0"/>
              </a:rPr>
              <a:t> : 2</a:t>
            </a:r>
          </a:p>
          <a:p>
            <a:r>
              <a:rPr lang="en-US" sz="1577" dirty="0">
                <a:latin typeface="Consolas" panose="020B0609020204030204" pitchFamily="49" charset="0"/>
              </a:rPr>
              <a:t>double : 1</a:t>
            </a:r>
          </a:p>
          <a:p>
            <a:r>
              <a:rPr lang="en-US" sz="1577" dirty="0">
                <a:latin typeface="Consolas" panose="020B0609020204030204" pitchFamily="49" charset="0"/>
              </a:rPr>
              <a:t>foo : 3</a:t>
            </a:r>
          </a:p>
          <a:p>
            <a:r>
              <a:rPr lang="en-US" sz="1577" dirty="0">
                <a:latin typeface="Consolas" panose="020B0609020204030204" pitchFamily="49" charset="0"/>
              </a:rPr>
              <a:t>bar : 3</a:t>
            </a:r>
            <a:endParaRPr lang="en-US" sz="1577" dirty="0">
              <a:solidFill>
                <a:schemeClr val="tx1">
                  <a:lumMod val="50000"/>
                  <a:lumOff val="50000"/>
                </a:schemeClr>
              </a:solidFill>
              <a:latin typeface="Consolas" panose="020B0609020204030204" pitchFamily="49" charset="0"/>
            </a:endParaRPr>
          </a:p>
          <a:p>
            <a:r>
              <a:rPr lang="en-US" sz="1577" dirty="0" err="1">
                <a:latin typeface="Consolas" panose="020B0609020204030204" pitchFamily="49" charset="0"/>
              </a:rPr>
              <a:t>baz</a:t>
            </a:r>
            <a:r>
              <a:rPr lang="en-US" sz="1577" dirty="0">
                <a:latin typeface="Consolas" panose="020B0609020204030204" pitchFamily="49" charset="0"/>
              </a:rPr>
              <a:t>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if : 1</a:t>
            </a:r>
          </a:p>
          <a:p>
            <a:r>
              <a:rPr lang="en-US" sz="1577" dirty="0">
                <a:latin typeface="Consolas" panose="020B0609020204030204" pitchFamily="49" charset="0"/>
              </a:rPr>
              <a:t>43 : 1 </a:t>
            </a:r>
          </a:p>
          <a:p>
            <a:r>
              <a:rPr lang="en-US" sz="1577" dirty="0">
                <a:latin typeface="Consolas" panose="020B0609020204030204" pitchFamily="49" charset="0"/>
              </a:rPr>
              <a:t>return : 2</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else : 1</a:t>
            </a:r>
            <a:endParaRPr lang="en-US" sz="1577" dirty="0">
              <a:solidFill>
                <a:schemeClr val="tx1">
                  <a:lumMod val="50000"/>
                  <a:lumOff val="50000"/>
                </a:schemeClr>
              </a:solidFill>
              <a:latin typeface="Consolas" panose="020B0609020204030204" pitchFamily="49" charset="0"/>
            </a:endParaRPr>
          </a:p>
        </p:txBody>
      </p:sp>
      <p:sp>
        <p:nvSpPr>
          <p:cNvPr id="81" name="TextBox 80">
            <a:extLst>
              <a:ext uri="{FF2B5EF4-FFF2-40B4-BE49-F238E27FC236}">
                <a16:creationId xmlns:a16="http://schemas.microsoft.com/office/drawing/2014/main" id="{8073C9D2-E9CA-4F5E-834F-C2D788B8910B}"/>
              </a:ext>
            </a:extLst>
          </p:cNvPr>
          <p:cNvSpPr txBox="1"/>
          <p:nvPr/>
        </p:nvSpPr>
        <p:spPr>
          <a:xfrm rot="16200000">
            <a:off x="8622615" y="14918518"/>
            <a:ext cx="2696528" cy="480581"/>
          </a:xfrm>
          <a:prstGeom prst="rect">
            <a:avLst/>
          </a:prstGeom>
          <a:solidFill>
            <a:schemeClr val="bg2">
              <a:lumMod val="50000"/>
            </a:schemeClr>
          </a:solidFill>
        </p:spPr>
        <p:txBody>
          <a:bodyPr wrap="square" rtlCol="0">
            <a:spAutoFit/>
          </a:bodyPr>
          <a:lstStyle/>
          <a:p>
            <a:pPr algn="ctr"/>
            <a:r>
              <a:rPr lang="en-US" sz="2523" dirty="0">
                <a:solidFill>
                  <a:schemeClr val="bg1"/>
                </a:solidFill>
              </a:rPr>
              <a:t>FILE 3</a:t>
            </a:r>
          </a:p>
        </p:txBody>
      </p:sp>
      <p:sp>
        <p:nvSpPr>
          <p:cNvPr id="82" name="Rectangle 81">
            <a:extLst>
              <a:ext uri="{FF2B5EF4-FFF2-40B4-BE49-F238E27FC236}">
                <a16:creationId xmlns:a16="http://schemas.microsoft.com/office/drawing/2014/main" id="{3DAEFC00-016D-4512-BB05-F985CEB90032}"/>
              </a:ext>
            </a:extLst>
          </p:cNvPr>
          <p:cNvSpPr/>
          <p:nvPr/>
        </p:nvSpPr>
        <p:spPr>
          <a:xfrm>
            <a:off x="11196125" y="11503885"/>
            <a:ext cx="1529675" cy="219912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0"/>
          </a:p>
        </p:txBody>
      </p:sp>
      <p:sp>
        <p:nvSpPr>
          <p:cNvPr id="83" name="TextBox 82">
            <a:extLst>
              <a:ext uri="{FF2B5EF4-FFF2-40B4-BE49-F238E27FC236}">
                <a16:creationId xmlns:a16="http://schemas.microsoft.com/office/drawing/2014/main" id="{D79FD572-51FF-41FB-8967-F858FB90AACE}"/>
              </a:ext>
            </a:extLst>
          </p:cNvPr>
          <p:cNvSpPr txBox="1"/>
          <p:nvPr/>
        </p:nvSpPr>
        <p:spPr>
          <a:xfrm>
            <a:off x="11176387" y="11503879"/>
            <a:ext cx="1724276" cy="2033890"/>
          </a:xfrm>
          <a:prstGeom prst="rect">
            <a:avLst/>
          </a:prstGeom>
          <a:noFill/>
        </p:spPr>
        <p:txBody>
          <a:bodyPr wrap="square" rtlCol="0">
            <a:spAutoFit/>
          </a:bodyPr>
          <a:lstStyle/>
          <a:p>
            <a:r>
              <a:rPr lang="en-US" sz="1577" dirty="0">
                <a:latin typeface="Consolas" panose="020B0609020204030204" pitchFamily="49" charset="0"/>
              </a:rPr>
              <a:t>double : 3 </a:t>
            </a:r>
          </a:p>
          <a:p>
            <a:r>
              <a:rPr lang="en-US" sz="1577" dirty="0">
                <a:latin typeface="Consolas" panose="020B0609020204030204" pitchFamily="49" charset="0"/>
              </a:rPr>
              <a:t>for : 2</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while : 1</a:t>
            </a:r>
          </a:p>
          <a:p>
            <a:r>
              <a:rPr lang="en-US" sz="1577" dirty="0" err="1">
                <a:latin typeface="Consolas" panose="020B0609020204030204" pitchFamily="49" charset="0"/>
              </a:rPr>
              <a:t>xy</a:t>
            </a:r>
            <a:r>
              <a:rPr lang="en-US" sz="1577" dirty="0">
                <a:latin typeface="Consolas" panose="020B0609020204030204" pitchFamily="49" charset="0"/>
              </a:rPr>
              <a:t> : 3</a:t>
            </a:r>
          </a:p>
          <a:p>
            <a:r>
              <a:rPr lang="en-US" sz="1577" dirty="0">
                <a:latin typeface="Consolas" panose="020B0609020204030204" pitchFamily="49" charset="0"/>
              </a:rPr>
              <a:t>78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89 : 3</a:t>
            </a:r>
            <a:endParaRPr lang="en-US" sz="1577" dirty="0">
              <a:solidFill>
                <a:schemeClr val="tx1">
                  <a:lumMod val="50000"/>
                  <a:lumOff val="50000"/>
                </a:schemeClr>
              </a:solidFill>
              <a:latin typeface="Consolas" panose="020B0609020204030204" pitchFamily="49" charset="0"/>
            </a:endParaRPr>
          </a:p>
          <a:p>
            <a:r>
              <a:rPr lang="en-US" sz="1577" dirty="0">
                <a:latin typeface="Consolas" panose="020B0609020204030204" pitchFamily="49" charset="0"/>
              </a:rPr>
              <a:t>1 : 1</a:t>
            </a:r>
          </a:p>
          <a:p>
            <a:r>
              <a:rPr lang="en-US" sz="1577" dirty="0">
                <a:latin typeface="Consolas" panose="020B0609020204030204" pitchFamily="49" charset="0"/>
              </a:rPr>
              <a:t>3 : 1 </a:t>
            </a:r>
            <a:endParaRPr lang="en-US" sz="3469" dirty="0">
              <a:solidFill>
                <a:schemeClr val="tx1">
                  <a:lumMod val="50000"/>
                  <a:lumOff val="50000"/>
                </a:schemeClr>
              </a:solidFill>
              <a:latin typeface="Consolas" panose="020B0609020204030204" pitchFamily="49" charset="0"/>
            </a:endParaRPr>
          </a:p>
        </p:txBody>
      </p:sp>
      <p:sp>
        <p:nvSpPr>
          <p:cNvPr id="84" name="TextBox 83">
            <a:extLst>
              <a:ext uri="{FF2B5EF4-FFF2-40B4-BE49-F238E27FC236}">
                <a16:creationId xmlns:a16="http://schemas.microsoft.com/office/drawing/2014/main" id="{2E5F9BBF-A804-4478-B5D8-0D7953A8CF24}"/>
              </a:ext>
            </a:extLst>
          </p:cNvPr>
          <p:cNvSpPr txBox="1"/>
          <p:nvPr/>
        </p:nvSpPr>
        <p:spPr>
          <a:xfrm rot="16200000">
            <a:off x="9858244" y="12363155"/>
            <a:ext cx="2199125" cy="480581"/>
          </a:xfrm>
          <a:prstGeom prst="rect">
            <a:avLst/>
          </a:prstGeom>
          <a:solidFill>
            <a:schemeClr val="bg2">
              <a:lumMod val="50000"/>
            </a:schemeClr>
          </a:solidFill>
        </p:spPr>
        <p:txBody>
          <a:bodyPr wrap="square" rtlCol="0">
            <a:spAutoFit/>
          </a:bodyPr>
          <a:lstStyle/>
          <a:p>
            <a:pPr algn="ctr"/>
            <a:r>
              <a:rPr lang="en-US" sz="2523" dirty="0">
                <a:solidFill>
                  <a:schemeClr val="bg1"/>
                </a:solidFill>
              </a:rPr>
              <a:t>FILE 4</a:t>
            </a:r>
          </a:p>
        </p:txBody>
      </p:sp>
      <p:sp>
        <p:nvSpPr>
          <p:cNvPr id="90" name="TextBox 89">
            <a:extLst>
              <a:ext uri="{FF2B5EF4-FFF2-40B4-BE49-F238E27FC236}">
                <a16:creationId xmlns:a16="http://schemas.microsoft.com/office/drawing/2014/main" id="{03E1E7F6-0F24-4547-AD77-D5E76706203C}"/>
              </a:ext>
            </a:extLst>
          </p:cNvPr>
          <p:cNvSpPr txBox="1"/>
          <p:nvPr/>
        </p:nvSpPr>
        <p:spPr>
          <a:xfrm>
            <a:off x="13877350" y="15497886"/>
            <a:ext cx="3022302" cy="771750"/>
          </a:xfrm>
          <a:prstGeom prst="rect">
            <a:avLst/>
          </a:prstGeom>
          <a:noFill/>
        </p:spPr>
        <p:txBody>
          <a:bodyPr wrap="none" rtlCol="0">
            <a:spAutoFit/>
          </a:bodyPr>
          <a:lstStyle/>
          <a:p>
            <a:r>
              <a:rPr lang="en-US" sz="4415" dirty="0" err="1"/>
              <a:t>SourcererCC</a:t>
            </a:r>
            <a:endParaRPr lang="en-US" sz="4415" dirty="0"/>
          </a:p>
        </p:txBody>
      </p:sp>
      <p:sp>
        <p:nvSpPr>
          <p:cNvPr id="94" name="Callout: Bent Line 93">
            <a:extLst>
              <a:ext uri="{FF2B5EF4-FFF2-40B4-BE49-F238E27FC236}">
                <a16:creationId xmlns:a16="http://schemas.microsoft.com/office/drawing/2014/main" id="{AD167F1B-2CC6-48EF-B6EE-8ECC9CC0BD01}"/>
              </a:ext>
            </a:extLst>
          </p:cNvPr>
          <p:cNvSpPr/>
          <p:nvPr/>
        </p:nvSpPr>
        <p:spPr>
          <a:xfrm>
            <a:off x="30025898" y="8435273"/>
            <a:ext cx="633676" cy="376523"/>
          </a:xfrm>
          <a:prstGeom prst="borderCallout2">
            <a:avLst>
              <a:gd name="adj1" fmla="val 18750"/>
              <a:gd name="adj2" fmla="val -8333"/>
              <a:gd name="adj3" fmla="val 18750"/>
              <a:gd name="adj4" fmla="val -16667"/>
              <a:gd name="adj5" fmla="val 123026"/>
              <a:gd name="adj6" fmla="val -106241"/>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30%</a:t>
            </a:r>
          </a:p>
        </p:txBody>
      </p:sp>
      <p:sp>
        <p:nvSpPr>
          <p:cNvPr id="98" name="Callout: Bent Line 97">
            <a:extLst>
              <a:ext uri="{FF2B5EF4-FFF2-40B4-BE49-F238E27FC236}">
                <a16:creationId xmlns:a16="http://schemas.microsoft.com/office/drawing/2014/main" id="{64214E51-99A8-4F12-A393-58F013EF1123}"/>
              </a:ext>
            </a:extLst>
          </p:cNvPr>
          <p:cNvSpPr/>
          <p:nvPr/>
        </p:nvSpPr>
        <p:spPr>
          <a:xfrm>
            <a:off x="30991443" y="10778861"/>
            <a:ext cx="728058" cy="376523"/>
          </a:xfrm>
          <a:prstGeom prst="borderCallout2">
            <a:avLst>
              <a:gd name="adj1" fmla="val 60855"/>
              <a:gd name="adj2" fmla="val -10297"/>
              <a:gd name="adj3" fmla="val 60855"/>
              <a:gd name="adj4" fmla="val -53984"/>
              <a:gd name="adj5" fmla="val 12763"/>
              <a:gd name="adj6" fmla="val -52039"/>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6/20</a:t>
            </a:r>
          </a:p>
        </p:txBody>
      </p:sp>
      <p:sp>
        <p:nvSpPr>
          <p:cNvPr id="99" name="Callout: Bent Line 98">
            <a:extLst>
              <a:ext uri="{FF2B5EF4-FFF2-40B4-BE49-F238E27FC236}">
                <a16:creationId xmlns:a16="http://schemas.microsoft.com/office/drawing/2014/main" id="{3FA105EC-AD7D-44C6-9C4B-9378D799DFB3}"/>
              </a:ext>
            </a:extLst>
          </p:cNvPr>
          <p:cNvSpPr/>
          <p:nvPr/>
        </p:nvSpPr>
        <p:spPr>
          <a:xfrm>
            <a:off x="27320370" y="8440868"/>
            <a:ext cx="721993" cy="376523"/>
          </a:xfrm>
          <a:prstGeom prst="borderCallout2">
            <a:avLst>
              <a:gd name="adj1" fmla="val 79276"/>
              <a:gd name="adj2" fmla="val 109511"/>
              <a:gd name="adj3" fmla="val 79276"/>
              <a:gd name="adj4" fmla="val 152245"/>
              <a:gd name="adj5" fmla="val 151974"/>
              <a:gd name="adj6" fmla="val 202119"/>
            </a:avLst>
          </a:prstGeom>
          <a:solidFill>
            <a:schemeClr val="bg2"/>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44%</a:t>
            </a:r>
          </a:p>
        </p:txBody>
      </p:sp>
      <p:sp>
        <p:nvSpPr>
          <p:cNvPr id="100" name="Callout: Bent Line 99">
            <a:extLst>
              <a:ext uri="{FF2B5EF4-FFF2-40B4-BE49-F238E27FC236}">
                <a16:creationId xmlns:a16="http://schemas.microsoft.com/office/drawing/2014/main" id="{68B628AD-DB8F-4609-A7B3-F4873D813D72}"/>
              </a:ext>
            </a:extLst>
          </p:cNvPr>
          <p:cNvSpPr/>
          <p:nvPr/>
        </p:nvSpPr>
        <p:spPr>
          <a:xfrm>
            <a:off x="30728569" y="11255945"/>
            <a:ext cx="715337" cy="376523"/>
          </a:xfrm>
          <a:prstGeom prst="borderCallout2">
            <a:avLst>
              <a:gd name="adj1" fmla="val 60855"/>
              <a:gd name="adj2" fmla="val -10297"/>
              <a:gd name="adj3" fmla="val 60855"/>
              <a:gd name="adj4" fmla="val -59503"/>
              <a:gd name="adj5" fmla="val 24913"/>
              <a:gd name="adj6" fmla="val -70626"/>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2/20</a:t>
            </a:r>
          </a:p>
        </p:txBody>
      </p:sp>
      <p:sp>
        <p:nvSpPr>
          <p:cNvPr id="101" name="Callout: Bent Line 100">
            <a:extLst>
              <a:ext uri="{FF2B5EF4-FFF2-40B4-BE49-F238E27FC236}">
                <a16:creationId xmlns:a16="http://schemas.microsoft.com/office/drawing/2014/main" id="{C90C93B0-4392-4A31-A7ED-80F7EDF3378B}"/>
              </a:ext>
            </a:extLst>
          </p:cNvPr>
          <p:cNvSpPr/>
          <p:nvPr/>
        </p:nvSpPr>
        <p:spPr>
          <a:xfrm>
            <a:off x="30243798" y="11671465"/>
            <a:ext cx="769325" cy="376523"/>
          </a:xfrm>
          <a:prstGeom prst="borderCallout2">
            <a:avLst>
              <a:gd name="adj1" fmla="val 60855"/>
              <a:gd name="adj2" fmla="val -10297"/>
              <a:gd name="adj3" fmla="val 60855"/>
              <a:gd name="adj4" fmla="val -53984"/>
              <a:gd name="adj5" fmla="val -24342"/>
              <a:gd name="adj6" fmla="val -88565"/>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12/20</a:t>
            </a:r>
          </a:p>
        </p:txBody>
      </p:sp>
      <p:sp>
        <p:nvSpPr>
          <p:cNvPr id="102" name="Callout: Bent Line 101">
            <a:extLst>
              <a:ext uri="{FF2B5EF4-FFF2-40B4-BE49-F238E27FC236}">
                <a16:creationId xmlns:a16="http://schemas.microsoft.com/office/drawing/2014/main" id="{350F7BB3-86F1-460D-986D-ED95A7EB272A}"/>
              </a:ext>
            </a:extLst>
          </p:cNvPr>
          <p:cNvSpPr/>
          <p:nvPr/>
        </p:nvSpPr>
        <p:spPr>
          <a:xfrm>
            <a:off x="28791463" y="10307738"/>
            <a:ext cx="650916" cy="376523"/>
          </a:xfrm>
          <a:prstGeom prst="borderCallout2">
            <a:avLst>
              <a:gd name="adj1" fmla="val 113487"/>
              <a:gd name="adj2" fmla="val 50588"/>
              <a:gd name="adj3" fmla="val 205590"/>
              <a:gd name="adj4" fmla="val 52077"/>
              <a:gd name="adj5" fmla="val 204605"/>
              <a:gd name="adj6" fmla="val 90167"/>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26%</a:t>
            </a:r>
          </a:p>
        </p:txBody>
      </p:sp>
      <p:sp>
        <p:nvSpPr>
          <p:cNvPr id="104" name="TextBox 103">
            <a:extLst>
              <a:ext uri="{FF2B5EF4-FFF2-40B4-BE49-F238E27FC236}">
                <a16:creationId xmlns:a16="http://schemas.microsoft.com/office/drawing/2014/main" id="{E41C8DC0-16C2-4932-B71E-63DF5542568D}"/>
              </a:ext>
            </a:extLst>
          </p:cNvPr>
          <p:cNvSpPr txBox="1"/>
          <p:nvPr/>
        </p:nvSpPr>
        <p:spPr>
          <a:xfrm>
            <a:off x="31826667" y="8135259"/>
            <a:ext cx="5580935" cy="3780715"/>
          </a:xfrm>
          <a:prstGeom prst="rect">
            <a:avLst/>
          </a:prstGeom>
          <a:noFill/>
        </p:spPr>
        <p:txBody>
          <a:bodyPr wrap="square" rtlCol="0">
            <a:spAutoFit/>
          </a:bodyPr>
          <a:lstStyle/>
          <a:p>
            <a:r>
              <a:rPr lang="en-US" sz="2523" b="1" dirty="0">
                <a:solidFill>
                  <a:schemeClr val="accent1">
                    <a:lumMod val="75000"/>
                  </a:schemeClr>
                </a:solidFill>
                <a:latin typeface="+mj-lt"/>
              </a:rPr>
              <a:t>Intentional:</a:t>
            </a:r>
          </a:p>
          <a:p>
            <a:r>
              <a:rPr lang="en-US" sz="2523" dirty="0"/>
              <a:t>- similar functionality required in multiple</a:t>
            </a:r>
          </a:p>
          <a:p>
            <a:r>
              <a:rPr lang="en-US" sz="2523" dirty="0"/>
              <a:t>  contents</a:t>
            </a:r>
          </a:p>
          <a:p>
            <a:r>
              <a:rPr lang="en-US" sz="2523" dirty="0"/>
              <a:t>- school assignments</a:t>
            </a:r>
          </a:p>
          <a:p>
            <a:endParaRPr lang="en-US" sz="631" dirty="0"/>
          </a:p>
          <a:p>
            <a:r>
              <a:rPr lang="en-US" sz="2523" b="1" dirty="0">
                <a:solidFill>
                  <a:schemeClr val="bg2">
                    <a:lumMod val="25000"/>
                  </a:schemeClr>
                </a:solidFill>
                <a:latin typeface="+mj-lt"/>
              </a:rPr>
              <a:t>Unintentional:</a:t>
            </a:r>
          </a:p>
          <a:p>
            <a:r>
              <a:rPr lang="en-US" sz="2523" dirty="0"/>
              <a:t>- </a:t>
            </a:r>
            <a:r>
              <a:rPr lang="fr-FR" sz="2523" dirty="0" err="1"/>
              <a:t>boilerplate</a:t>
            </a:r>
            <a:r>
              <a:rPr lang="fr-FR" sz="2523" dirty="0"/>
              <a:t> for Android applications</a:t>
            </a:r>
          </a:p>
          <a:p>
            <a:endParaRPr lang="en-US" sz="631" dirty="0"/>
          </a:p>
          <a:p>
            <a:r>
              <a:rPr lang="en-US" sz="2523" b="1" dirty="0">
                <a:solidFill>
                  <a:schemeClr val="accent2">
                    <a:lumMod val="75000"/>
                  </a:schemeClr>
                </a:solidFill>
                <a:latin typeface="+mj-lt"/>
              </a:rPr>
              <a:t>Autogenerated:</a:t>
            </a:r>
          </a:p>
          <a:p>
            <a:r>
              <a:rPr lang="en-US" sz="2523" dirty="0"/>
              <a:t>- Apache axis (web service framework)</a:t>
            </a:r>
          </a:p>
          <a:p>
            <a:r>
              <a:rPr lang="en-US" sz="2523" dirty="0"/>
              <a:t>- Android, Java</a:t>
            </a:r>
          </a:p>
        </p:txBody>
      </p:sp>
      <p:sp>
        <p:nvSpPr>
          <p:cNvPr id="106" name="Callout: Bent Line 105">
            <a:extLst>
              <a:ext uri="{FF2B5EF4-FFF2-40B4-BE49-F238E27FC236}">
                <a16:creationId xmlns:a16="http://schemas.microsoft.com/office/drawing/2014/main" id="{1D488B01-6A46-430F-9B34-A6C5C5BE5A33}"/>
              </a:ext>
            </a:extLst>
          </p:cNvPr>
          <p:cNvSpPr/>
          <p:nvPr/>
        </p:nvSpPr>
        <p:spPr>
          <a:xfrm>
            <a:off x="29805490" y="12661275"/>
            <a:ext cx="682748" cy="376523"/>
          </a:xfrm>
          <a:prstGeom prst="borderCallout2">
            <a:avLst>
              <a:gd name="adj1" fmla="val 87961"/>
              <a:gd name="adj2" fmla="val -13332"/>
              <a:gd name="adj3" fmla="val 87962"/>
              <a:gd name="adj4" fmla="val -58325"/>
              <a:gd name="adj5" fmla="val 169911"/>
              <a:gd name="adj6" fmla="val -71248"/>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13%</a:t>
            </a:r>
          </a:p>
        </p:txBody>
      </p:sp>
      <p:sp>
        <p:nvSpPr>
          <p:cNvPr id="107" name="Callout: Bent Line 106">
            <a:extLst>
              <a:ext uri="{FF2B5EF4-FFF2-40B4-BE49-F238E27FC236}">
                <a16:creationId xmlns:a16="http://schemas.microsoft.com/office/drawing/2014/main" id="{59E70092-AD01-4005-865F-70D004104E48}"/>
              </a:ext>
            </a:extLst>
          </p:cNvPr>
          <p:cNvSpPr/>
          <p:nvPr/>
        </p:nvSpPr>
        <p:spPr>
          <a:xfrm>
            <a:off x="30894042" y="13108883"/>
            <a:ext cx="758473" cy="376523"/>
          </a:xfrm>
          <a:prstGeom prst="borderCallout2">
            <a:avLst>
              <a:gd name="adj1" fmla="val 60855"/>
              <a:gd name="adj2" fmla="val -10297"/>
              <a:gd name="adj3" fmla="val 60855"/>
              <a:gd name="adj4" fmla="val -53984"/>
              <a:gd name="adj5" fmla="val 123057"/>
              <a:gd name="adj6" fmla="val -59073"/>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12/20</a:t>
            </a:r>
          </a:p>
        </p:txBody>
      </p:sp>
      <p:sp>
        <p:nvSpPr>
          <p:cNvPr id="108" name="Callout: Bent Line 107">
            <a:extLst>
              <a:ext uri="{FF2B5EF4-FFF2-40B4-BE49-F238E27FC236}">
                <a16:creationId xmlns:a16="http://schemas.microsoft.com/office/drawing/2014/main" id="{61525E30-481C-4F1D-BE23-6141DC3E9A18}"/>
              </a:ext>
            </a:extLst>
          </p:cNvPr>
          <p:cNvSpPr/>
          <p:nvPr/>
        </p:nvSpPr>
        <p:spPr>
          <a:xfrm>
            <a:off x="27513626" y="12740543"/>
            <a:ext cx="621729" cy="376523"/>
          </a:xfrm>
          <a:prstGeom prst="borderCallout2">
            <a:avLst>
              <a:gd name="adj1" fmla="val 79276"/>
              <a:gd name="adj2" fmla="val 109511"/>
              <a:gd name="adj3" fmla="val 79276"/>
              <a:gd name="adj4" fmla="val 152245"/>
              <a:gd name="adj5" fmla="val 151974"/>
              <a:gd name="adj6" fmla="val 202119"/>
            </a:avLst>
          </a:prstGeom>
          <a:solidFill>
            <a:schemeClr val="bg2"/>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77%</a:t>
            </a:r>
          </a:p>
        </p:txBody>
      </p:sp>
      <p:sp>
        <p:nvSpPr>
          <p:cNvPr id="109" name="Callout: Bent Line 108">
            <a:extLst>
              <a:ext uri="{FF2B5EF4-FFF2-40B4-BE49-F238E27FC236}">
                <a16:creationId xmlns:a16="http://schemas.microsoft.com/office/drawing/2014/main" id="{1CD2E781-515F-4EA5-9F51-22CCB5453FEF}"/>
              </a:ext>
            </a:extLst>
          </p:cNvPr>
          <p:cNvSpPr/>
          <p:nvPr/>
        </p:nvSpPr>
        <p:spPr>
          <a:xfrm>
            <a:off x="31092826" y="13703834"/>
            <a:ext cx="819951" cy="376523"/>
          </a:xfrm>
          <a:prstGeom prst="borderCallout2">
            <a:avLst>
              <a:gd name="adj1" fmla="val 60855"/>
              <a:gd name="adj2" fmla="val -10297"/>
              <a:gd name="adj3" fmla="val 60855"/>
              <a:gd name="adj4" fmla="val -35362"/>
              <a:gd name="adj5" fmla="val 83545"/>
              <a:gd name="adj6" fmla="val -64646"/>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5/20</a:t>
            </a:r>
          </a:p>
        </p:txBody>
      </p:sp>
      <p:sp>
        <p:nvSpPr>
          <p:cNvPr id="110" name="Callout: Bent Line 109">
            <a:extLst>
              <a:ext uri="{FF2B5EF4-FFF2-40B4-BE49-F238E27FC236}">
                <a16:creationId xmlns:a16="http://schemas.microsoft.com/office/drawing/2014/main" id="{F645CAED-434D-4E19-8236-7A37010C6802}"/>
              </a:ext>
            </a:extLst>
          </p:cNvPr>
          <p:cNvSpPr/>
          <p:nvPr/>
        </p:nvSpPr>
        <p:spPr>
          <a:xfrm>
            <a:off x="31044640" y="14366537"/>
            <a:ext cx="648013" cy="376523"/>
          </a:xfrm>
          <a:prstGeom prst="borderCallout2">
            <a:avLst>
              <a:gd name="adj1" fmla="val 60855"/>
              <a:gd name="adj2" fmla="val -10297"/>
              <a:gd name="adj3" fmla="val 60855"/>
              <a:gd name="adj4" fmla="val -43630"/>
              <a:gd name="adj5" fmla="val -29871"/>
              <a:gd name="adj6" fmla="val -57041"/>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3/20</a:t>
            </a:r>
          </a:p>
        </p:txBody>
      </p:sp>
      <p:sp>
        <p:nvSpPr>
          <p:cNvPr id="111" name="Callout: Bent Line 110">
            <a:extLst>
              <a:ext uri="{FF2B5EF4-FFF2-40B4-BE49-F238E27FC236}">
                <a16:creationId xmlns:a16="http://schemas.microsoft.com/office/drawing/2014/main" id="{A3B65498-C9C1-443A-B4BC-732A86671847}"/>
              </a:ext>
            </a:extLst>
          </p:cNvPr>
          <p:cNvSpPr/>
          <p:nvPr/>
        </p:nvSpPr>
        <p:spPr>
          <a:xfrm>
            <a:off x="28921056" y="14183211"/>
            <a:ext cx="575722" cy="376523"/>
          </a:xfrm>
          <a:prstGeom prst="borderCallout2">
            <a:avLst>
              <a:gd name="adj1" fmla="val 44275"/>
              <a:gd name="adj2" fmla="val 115574"/>
              <a:gd name="adj3" fmla="val 44842"/>
              <a:gd name="adj4" fmla="val 152056"/>
              <a:gd name="adj5" fmla="val 25997"/>
              <a:gd name="adj6" fmla="val 213474"/>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10%</a:t>
            </a:r>
          </a:p>
        </p:txBody>
      </p:sp>
      <p:sp>
        <p:nvSpPr>
          <p:cNvPr id="112" name="Callout: Bent Line 111">
            <a:extLst>
              <a:ext uri="{FF2B5EF4-FFF2-40B4-BE49-F238E27FC236}">
                <a16:creationId xmlns:a16="http://schemas.microsoft.com/office/drawing/2014/main" id="{DBE38A4A-337D-426E-AF54-3920EDBE6B49}"/>
              </a:ext>
            </a:extLst>
          </p:cNvPr>
          <p:cNvSpPr/>
          <p:nvPr/>
        </p:nvSpPr>
        <p:spPr>
          <a:xfrm>
            <a:off x="29824967" y="17268817"/>
            <a:ext cx="504483" cy="376523"/>
          </a:xfrm>
          <a:prstGeom prst="borderCallout2">
            <a:avLst>
              <a:gd name="adj1" fmla="val 75751"/>
              <a:gd name="adj2" fmla="val -13882"/>
              <a:gd name="adj3" fmla="val 75750"/>
              <a:gd name="adj4" fmla="val -53660"/>
              <a:gd name="adj5" fmla="val 197375"/>
              <a:gd name="adj6" fmla="val -78496"/>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19%</a:t>
            </a:r>
          </a:p>
        </p:txBody>
      </p:sp>
      <p:sp>
        <p:nvSpPr>
          <p:cNvPr id="113" name="Callout: Bent Line 112">
            <a:extLst>
              <a:ext uri="{FF2B5EF4-FFF2-40B4-BE49-F238E27FC236}">
                <a16:creationId xmlns:a16="http://schemas.microsoft.com/office/drawing/2014/main" id="{1CCC78E6-D0F5-4B82-8227-225BD4F05AFA}"/>
              </a:ext>
            </a:extLst>
          </p:cNvPr>
          <p:cNvSpPr/>
          <p:nvPr/>
        </p:nvSpPr>
        <p:spPr>
          <a:xfrm>
            <a:off x="30612478" y="17656060"/>
            <a:ext cx="671389" cy="376523"/>
          </a:xfrm>
          <a:prstGeom prst="borderCallout2">
            <a:avLst>
              <a:gd name="adj1" fmla="val 116733"/>
              <a:gd name="adj2" fmla="val 2961"/>
              <a:gd name="adj3" fmla="val 202699"/>
              <a:gd name="adj4" fmla="val 253"/>
              <a:gd name="adj5" fmla="val 196234"/>
              <a:gd name="adj6" fmla="val 14735"/>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3/20</a:t>
            </a:r>
          </a:p>
        </p:txBody>
      </p:sp>
      <p:sp>
        <p:nvSpPr>
          <p:cNvPr id="114" name="Callout: Bent Line 113">
            <a:extLst>
              <a:ext uri="{FF2B5EF4-FFF2-40B4-BE49-F238E27FC236}">
                <a16:creationId xmlns:a16="http://schemas.microsoft.com/office/drawing/2014/main" id="{189B6E58-88CA-4DDD-B44F-A05AF72F9F1B}"/>
              </a:ext>
            </a:extLst>
          </p:cNvPr>
          <p:cNvSpPr/>
          <p:nvPr/>
        </p:nvSpPr>
        <p:spPr>
          <a:xfrm>
            <a:off x="27333640" y="17417317"/>
            <a:ext cx="504483" cy="376523"/>
          </a:xfrm>
          <a:prstGeom prst="borderCallout2">
            <a:avLst>
              <a:gd name="adj1" fmla="val 79276"/>
              <a:gd name="adj2" fmla="val 109511"/>
              <a:gd name="adj3" fmla="val 79276"/>
              <a:gd name="adj4" fmla="val 152245"/>
              <a:gd name="adj5" fmla="val 129670"/>
              <a:gd name="adj6" fmla="val 202119"/>
            </a:avLst>
          </a:prstGeom>
          <a:solidFill>
            <a:schemeClr val="bg2"/>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72%</a:t>
            </a:r>
          </a:p>
        </p:txBody>
      </p:sp>
      <p:sp>
        <p:nvSpPr>
          <p:cNvPr id="116" name="Callout: Bent Line 115">
            <a:extLst>
              <a:ext uri="{FF2B5EF4-FFF2-40B4-BE49-F238E27FC236}">
                <a16:creationId xmlns:a16="http://schemas.microsoft.com/office/drawing/2014/main" id="{78CD8AFB-C4F5-419B-94A7-8A4B4F41F852}"/>
              </a:ext>
            </a:extLst>
          </p:cNvPr>
          <p:cNvSpPr/>
          <p:nvPr/>
        </p:nvSpPr>
        <p:spPr>
          <a:xfrm>
            <a:off x="30480023" y="19582837"/>
            <a:ext cx="723487" cy="376523"/>
          </a:xfrm>
          <a:prstGeom prst="borderCallout2">
            <a:avLst>
              <a:gd name="adj1" fmla="val -14365"/>
              <a:gd name="adj2" fmla="val 40035"/>
              <a:gd name="adj3" fmla="val -158358"/>
              <a:gd name="adj4" fmla="val 41087"/>
              <a:gd name="adj5" fmla="val -209169"/>
              <a:gd name="adj6" fmla="val 41178"/>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17/20</a:t>
            </a:r>
          </a:p>
        </p:txBody>
      </p:sp>
      <p:sp>
        <p:nvSpPr>
          <p:cNvPr id="118" name="Callout: Bent Line 117">
            <a:extLst>
              <a:ext uri="{FF2B5EF4-FFF2-40B4-BE49-F238E27FC236}">
                <a16:creationId xmlns:a16="http://schemas.microsoft.com/office/drawing/2014/main" id="{5FB062CC-AC9C-4333-8D91-119902812BE5}"/>
              </a:ext>
            </a:extLst>
          </p:cNvPr>
          <p:cNvSpPr/>
          <p:nvPr/>
        </p:nvSpPr>
        <p:spPr>
          <a:xfrm>
            <a:off x="29234974" y="18786234"/>
            <a:ext cx="504483" cy="376523"/>
          </a:xfrm>
          <a:prstGeom prst="borderCallout2">
            <a:avLst>
              <a:gd name="adj1" fmla="val 44275"/>
              <a:gd name="adj2" fmla="val 115574"/>
              <a:gd name="adj3" fmla="val 44842"/>
              <a:gd name="adj4" fmla="val 152056"/>
              <a:gd name="adj5" fmla="val 25997"/>
              <a:gd name="adj6" fmla="val 213474"/>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9%</a:t>
            </a:r>
          </a:p>
        </p:txBody>
      </p:sp>
      <p:sp>
        <p:nvSpPr>
          <p:cNvPr id="125" name="Callout: Bent Line 124">
            <a:extLst>
              <a:ext uri="{FF2B5EF4-FFF2-40B4-BE49-F238E27FC236}">
                <a16:creationId xmlns:a16="http://schemas.microsoft.com/office/drawing/2014/main" id="{553FE22C-C4BA-4CB6-85A4-40495155AACC}"/>
              </a:ext>
            </a:extLst>
          </p:cNvPr>
          <p:cNvSpPr/>
          <p:nvPr/>
        </p:nvSpPr>
        <p:spPr>
          <a:xfrm>
            <a:off x="28348757" y="21518744"/>
            <a:ext cx="568359" cy="376523"/>
          </a:xfrm>
          <a:prstGeom prst="borderCallout2">
            <a:avLst>
              <a:gd name="adj1" fmla="val 87961"/>
              <a:gd name="adj2" fmla="val 116281"/>
              <a:gd name="adj3" fmla="val 87962"/>
              <a:gd name="adj4" fmla="val 155615"/>
              <a:gd name="adj5" fmla="val 169911"/>
              <a:gd name="adj6" fmla="val 153622"/>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11%</a:t>
            </a:r>
          </a:p>
        </p:txBody>
      </p:sp>
      <p:sp>
        <p:nvSpPr>
          <p:cNvPr id="126" name="Callout: Bent Line 125">
            <a:extLst>
              <a:ext uri="{FF2B5EF4-FFF2-40B4-BE49-F238E27FC236}">
                <a16:creationId xmlns:a16="http://schemas.microsoft.com/office/drawing/2014/main" id="{04DB4257-5481-48CB-BFDC-BE9012B264DF}"/>
              </a:ext>
            </a:extLst>
          </p:cNvPr>
          <p:cNvSpPr/>
          <p:nvPr/>
        </p:nvSpPr>
        <p:spPr>
          <a:xfrm>
            <a:off x="30592795" y="21500893"/>
            <a:ext cx="735372" cy="376523"/>
          </a:xfrm>
          <a:prstGeom prst="borderCallout2">
            <a:avLst>
              <a:gd name="adj1" fmla="val 60855"/>
              <a:gd name="adj2" fmla="val -10297"/>
              <a:gd name="adj3" fmla="val 60799"/>
              <a:gd name="adj4" fmla="val -19613"/>
              <a:gd name="adj5" fmla="val 109423"/>
              <a:gd name="adj6" fmla="val -37440"/>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1/20</a:t>
            </a:r>
          </a:p>
        </p:txBody>
      </p:sp>
      <p:sp>
        <p:nvSpPr>
          <p:cNvPr id="127" name="Callout: Bent Line 126">
            <a:extLst>
              <a:ext uri="{FF2B5EF4-FFF2-40B4-BE49-F238E27FC236}">
                <a16:creationId xmlns:a16="http://schemas.microsoft.com/office/drawing/2014/main" id="{5DB3CA14-747E-4826-9178-E5847E80760A}"/>
              </a:ext>
            </a:extLst>
          </p:cNvPr>
          <p:cNvSpPr/>
          <p:nvPr/>
        </p:nvSpPr>
        <p:spPr>
          <a:xfrm>
            <a:off x="27384111" y="24291382"/>
            <a:ext cx="504483" cy="376523"/>
          </a:xfrm>
          <a:prstGeom prst="borderCallout2">
            <a:avLst>
              <a:gd name="adj1" fmla="val 79276"/>
              <a:gd name="adj2" fmla="val 109511"/>
              <a:gd name="adj3" fmla="val 79276"/>
              <a:gd name="adj4" fmla="val 152245"/>
              <a:gd name="adj5" fmla="val 30620"/>
              <a:gd name="adj6" fmla="val 198996"/>
            </a:avLst>
          </a:prstGeom>
          <a:solidFill>
            <a:schemeClr val="bg2"/>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82%</a:t>
            </a:r>
          </a:p>
        </p:txBody>
      </p:sp>
      <p:sp>
        <p:nvSpPr>
          <p:cNvPr id="128" name="Callout: Bent Line 127">
            <a:extLst>
              <a:ext uri="{FF2B5EF4-FFF2-40B4-BE49-F238E27FC236}">
                <a16:creationId xmlns:a16="http://schemas.microsoft.com/office/drawing/2014/main" id="{2297B470-33C9-4374-B712-3080E2886C02}"/>
              </a:ext>
            </a:extLst>
          </p:cNvPr>
          <p:cNvSpPr/>
          <p:nvPr/>
        </p:nvSpPr>
        <p:spPr>
          <a:xfrm>
            <a:off x="30659574" y="21919278"/>
            <a:ext cx="663739" cy="376523"/>
          </a:xfrm>
          <a:prstGeom prst="borderCallout2">
            <a:avLst>
              <a:gd name="adj1" fmla="val 6454"/>
              <a:gd name="adj2" fmla="val -8736"/>
              <a:gd name="adj3" fmla="val 6454"/>
              <a:gd name="adj4" fmla="val -29622"/>
              <a:gd name="adj5" fmla="val 54084"/>
              <a:gd name="adj6" fmla="val -50673"/>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5/20</a:t>
            </a:r>
          </a:p>
        </p:txBody>
      </p:sp>
      <p:sp>
        <p:nvSpPr>
          <p:cNvPr id="129" name="Callout: Bent Line 128">
            <a:extLst>
              <a:ext uri="{FF2B5EF4-FFF2-40B4-BE49-F238E27FC236}">
                <a16:creationId xmlns:a16="http://schemas.microsoft.com/office/drawing/2014/main" id="{DB26F0E0-3947-4D3D-AFB7-0EFBEB1FA65E}"/>
              </a:ext>
            </a:extLst>
          </p:cNvPr>
          <p:cNvSpPr/>
          <p:nvPr/>
        </p:nvSpPr>
        <p:spPr>
          <a:xfrm>
            <a:off x="30592795" y="22783610"/>
            <a:ext cx="727721" cy="376523"/>
          </a:xfrm>
          <a:prstGeom prst="borderCallout2">
            <a:avLst>
              <a:gd name="adj1" fmla="val -16514"/>
              <a:gd name="adj2" fmla="val 823"/>
              <a:gd name="adj3" fmla="val -38006"/>
              <a:gd name="adj4" fmla="val 923"/>
              <a:gd name="adj5" fmla="val -87785"/>
              <a:gd name="adj6" fmla="val -20228"/>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14/20</a:t>
            </a:r>
          </a:p>
        </p:txBody>
      </p:sp>
      <p:sp>
        <p:nvSpPr>
          <p:cNvPr id="130" name="Callout: Bent Line 129">
            <a:extLst>
              <a:ext uri="{FF2B5EF4-FFF2-40B4-BE49-F238E27FC236}">
                <a16:creationId xmlns:a16="http://schemas.microsoft.com/office/drawing/2014/main" id="{628FB3BE-EF51-46B1-BF22-5400AE0F82AB}"/>
              </a:ext>
            </a:extLst>
          </p:cNvPr>
          <p:cNvSpPr/>
          <p:nvPr/>
        </p:nvSpPr>
        <p:spPr>
          <a:xfrm>
            <a:off x="28958754" y="22898295"/>
            <a:ext cx="504483" cy="376523"/>
          </a:xfrm>
          <a:prstGeom prst="borderCallout2">
            <a:avLst>
              <a:gd name="adj1" fmla="val 44275"/>
              <a:gd name="adj2" fmla="val 115574"/>
              <a:gd name="adj3" fmla="val 44842"/>
              <a:gd name="adj4" fmla="val 127070"/>
              <a:gd name="adj5" fmla="val -80711"/>
              <a:gd name="adj6" fmla="val 232213"/>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200" dirty="0">
                <a:solidFill>
                  <a:schemeClr val="tx1"/>
                </a:solidFill>
              </a:rPr>
              <a:t>7%</a:t>
            </a:r>
          </a:p>
        </p:txBody>
      </p:sp>
      <p:sp>
        <p:nvSpPr>
          <p:cNvPr id="123" name="Rectangle 122">
            <a:extLst>
              <a:ext uri="{FF2B5EF4-FFF2-40B4-BE49-F238E27FC236}">
                <a16:creationId xmlns:a16="http://schemas.microsoft.com/office/drawing/2014/main" id="{0FE993D4-2CC9-42DA-84AC-1341C2404D2E}"/>
              </a:ext>
            </a:extLst>
          </p:cNvPr>
          <p:cNvSpPr/>
          <p:nvPr/>
        </p:nvSpPr>
        <p:spPr>
          <a:xfrm>
            <a:off x="32510540" y="6697566"/>
            <a:ext cx="454071" cy="4540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134" name="Rectangle 133">
            <a:extLst>
              <a:ext uri="{FF2B5EF4-FFF2-40B4-BE49-F238E27FC236}">
                <a16:creationId xmlns:a16="http://schemas.microsoft.com/office/drawing/2014/main" id="{EE3397F9-4EB8-4315-BF7F-CE64F72E7397}"/>
              </a:ext>
            </a:extLst>
          </p:cNvPr>
          <p:cNvSpPr/>
          <p:nvPr/>
        </p:nvSpPr>
        <p:spPr>
          <a:xfrm rot="16200000">
            <a:off x="382386" y="8809597"/>
            <a:ext cx="4045423" cy="398643"/>
          </a:xfrm>
          <a:prstGeom prst="rect">
            <a:avLst/>
          </a:prstGeom>
          <a:solidFill>
            <a:schemeClr val="bg2">
              <a:lumMod val="75000"/>
            </a:schemeClr>
          </a:solidFill>
          <a:ln w="508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Introduction</a:t>
            </a:r>
          </a:p>
        </p:txBody>
      </p:sp>
      <p:sp>
        <p:nvSpPr>
          <p:cNvPr id="137" name="Arrow: Right 136">
            <a:extLst>
              <a:ext uri="{FF2B5EF4-FFF2-40B4-BE49-F238E27FC236}">
                <a16:creationId xmlns:a16="http://schemas.microsoft.com/office/drawing/2014/main" id="{0C8F085A-B6F9-4AF8-8534-BC45FCA86655}"/>
              </a:ext>
            </a:extLst>
          </p:cNvPr>
          <p:cNvSpPr/>
          <p:nvPr/>
        </p:nvSpPr>
        <p:spPr>
          <a:xfrm>
            <a:off x="13335319" y="13600253"/>
            <a:ext cx="596956" cy="692976"/>
          </a:xfrm>
          <a:prstGeom prst="rightArrow">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510"/>
          </a:p>
        </p:txBody>
      </p:sp>
      <p:sp>
        <p:nvSpPr>
          <p:cNvPr id="138" name="Arrow: Right 137">
            <a:extLst>
              <a:ext uri="{FF2B5EF4-FFF2-40B4-BE49-F238E27FC236}">
                <a16:creationId xmlns:a16="http://schemas.microsoft.com/office/drawing/2014/main" id="{9CF63311-0AB1-41A4-82DC-A253445647B3}"/>
              </a:ext>
            </a:extLst>
          </p:cNvPr>
          <p:cNvSpPr/>
          <p:nvPr/>
        </p:nvSpPr>
        <p:spPr>
          <a:xfrm>
            <a:off x="6459713" y="13666948"/>
            <a:ext cx="596956" cy="692976"/>
          </a:xfrm>
          <a:prstGeom prst="rightArrow">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510"/>
          </a:p>
        </p:txBody>
      </p:sp>
      <p:sp>
        <p:nvSpPr>
          <p:cNvPr id="139" name="Rectangle 138">
            <a:extLst>
              <a:ext uri="{FF2B5EF4-FFF2-40B4-BE49-F238E27FC236}">
                <a16:creationId xmlns:a16="http://schemas.microsoft.com/office/drawing/2014/main" id="{F337CFCF-8540-41AC-BB0D-69DDBE66A6C0}"/>
              </a:ext>
            </a:extLst>
          </p:cNvPr>
          <p:cNvSpPr/>
          <p:nvPr/>
        </p:nvSpPr>
        <p:spPr>
          <a:xfrm rot="16200000">
            <a:off x="-489320" y="14266844"/>
            <a:ext cx="5791473" cy="398643"/>
          </a:xfrm>
          <a:prstGeom prst="rect">
            <a:avLst/>
          </a:prstGeom>
          <a:solidFill>
            <a:schemeClr val="bg2">
              <a:lumMod val="90000"/>
            </a:schemeClr>
          </a:solidFill>
          <a:ln w="508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Similarity Levels</a:t>
            </a:r>
          </a:p>
        </p:txBody>
      </p:sp>
      <p:sp>
        <p:nvSpPr>
          <p:cNvPr id="142" name="Rectangle 141">
            <a:extLst>
              <a:ext uri="{FF2B5EF4-FFF2-40B4-BE49-F238E27FC236}">
                <a16:creationId xmlns:a16="http://schemas.microsoft.com/office/drawing/2014/main" id="{E0AC8BD1-C60C-485D-8F32-9ACF1CBDFAD9}"/>
              </a:ext>
            </a:extLst>
          </p:cNvPr>
          <p:cNvSpPr/>
          <p:nvPr/>
        </p:nvSpPr>
        <p:spPr>
          <a:xfrm>
            <a:off x="8173745" y="16847847"/>
            <a:ext cx="3248720" cy="461036"/>
          </a:xfrm>
          <a:prstGeom prst="rect">
            <a:avLst/>
          </a:prstGeom>
          <a:solidFill>
            <a:schemeClr val="bg2">
              <a:lumMod val="90000"/>
            </a:schemeClr>
          </a:solidFill>
          <a:ln w="508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Token Hash</a:t>
            </a:r>
          </a:p>
        </p:txBody>
      </p:sp>
      <p:sp>
        <p:nvSpPr>
          <p:cNvPr id="144" name="Rectangle 143">
            <a:extLst>
              <a:ext uri="{FF2B5EF4-FFF2-40B4-BE49-F238E27FC236}">
                <a16:creationId xmlns:a16="http://schemas.microsoft.com/office/drawing/2014/main" id="{DA380B83-1564-45B1-93E6-26E8AE61DBC2}"/>
              </a:ext>
            </a:extLst>
          </p:cNvPr>
          <p:cNvSpPr/>
          <p:nvPr/>
        </p:nvSpPr>
        <p:spPr>
          <a:xfrm rot="16200000">
            <a:off x="13327391" y="24550143"/>
            <a:ext cx="9542286" cy="555244"/>
          </a:xfrm>
          <a:prstGeom prst="rect">
            <a:avLst/>
          </a:prstGeom>
          <a:solidFill>
            <a:schemeClr val="bg2">
              <a:lumMod val="90000"/>
            </a:schemeClr>
          </a:solidFill>
          <a:ln w="508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84" dirty="0">
                <a:solidFill>
                  <a:schemeClr val="tx1"/>
                </a:solidFill>
                <a:latin typeface="+mj-lt"/>
              </a:rPr>
              <a:t>Project Inclusion</a:t>
            </a:r>
          </a:p>
        </p:txBody>
      </p:sp>
      <p:cxnSp>
        <p:nvCxnSpPr>
          <p:cNvPr id="147" name="Straight Connector 146">
            <a:extLst>
              <a:ext uri="{FF2B5EF4-FFF2-40B4-BE49-F238E27FC236}">
                <a16:creationId xmlns:a16="http://schemas.microsoft.com/office/drawing/2014/main" id="{29E32395-DB74-4ADD-AB54-4D03BF10BC2E}"/>
              </a:ext>
            </a:extLst>
          </p:cNvPr>
          <p:cNvCxnSpPr>
            <a:cxnSpLocks/>
            <a:stCxn id="68" idx="4"/>
          </p:cNvCxnSpPr>
          <p:nvPr/>
        </p:nvCxnSpPr>
        <p:spPr>
          <a:xfrm>
            <a:off x="21740017" y="18216638"/>
            <a:ext cx="33909" cy="1839981"/>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4AA771-6B0E-4751-B609-6B23095B8690}"/>
              </a:ext>
            </a:extLst>
          </p:cNvPr>
          <p:cNvCxnSpPr>
            <a:cxnSpLocks/>
          </p:cNvCxnSpPr>
          <p:nvPr/>
        </p:nvCxnSpPr>
        <p:spPr>
          <a:xfrm>
            <a:off x="23630077" y="20056619"/>
            <a:ext cx="2280709" cy="384176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2" name="Content Placeholder 5">
            <a:extLst>
              <a:ext uri="{FF2B5EF4-FFF2-40B4-BE49-F238E27FC236}">
                <a16:creationId xmlns:a16="http://schemas.microsoft.com/office/drawing/2014/main" id="{2BF5DE4A-0C8D-4BCB-92EF-814ECF704866}"/>
              </a:ext>
            </a:extLst>
          </p:cNvPr>
          <p:cNvGraphicFramePr>
            <a:graphicFrameLocks/>
          </p:cNvGraphicFramePr>
          <p:nvPr>
            <p:extLst>
              <p:ext uri="{D42A27DB-BD31-4B8C-83A1-F6EECF244321}">
                <p14:modId xmlns:p14="http://schemas.microsoft.com/office/powerpoint/2010/main" val="654129276"/>
              </p:ext>
            </p:extLst>
          </p:nvPr>
        </p:nvGraphicFramePr>
        <p:xfrm>
          <a:off x="18704506" y="24348467"/>
          <a:ext cx="6930171" cy="5234633"/>
        </p:xfrm>
        <a:graphic>
          <a:graphicData uri="http://schemas.openxmlformats.org/drawingml/2006/chart">
            <c:chart xmlns:c="http://schemas.openxmlformats.org/drawingml/2006/chart" xmlns:r="http://schemas.openxmlformats.org/officeDocument/2006/relationships" r:id="rId25"/>
          </a:graphicData>
        </a:graphic>
      </p:graphicFrame>
      <p:sp>
        <p:nvSpPr>
          <p:cNvPr id="158" name="Rectangle 157">
            <a:extLst>
              <a:ext uri="{FF2B5EF4-FFF2-40B4-BE49-F238E27FC236}">
                <a16:creationId xmlns:a16="http://schemas.microsoft.com/office/drawing/2014/main" id="{D989265F-6928-4314-8CDC-989C1B96AA55}"/>
              </a:ext>
            </a:extLst>
          </p:cNvPr>
          <p:cNvSpPr/>
          <p:nvPr/>
        </p:nvSpPr>
        <p:spPr>
          <a:xfrm>
            <a:off x="3366000" y="17161626"/>
            <a:ext cx="3251640" cy="414756"/>
          </a:xfrm>
          <a:prstGeom prst="rect">
            <a:avLst/>
          </a:prstGeom>
          <a:solidFill>
            <a:schemeClr val="accent1">
              <a:lumMod val="60000"/>
              <a:lumOff val="40000"/>
            </a:schemeClr>
          </a:solid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784" dirty="0">
              <a:solidFill>
                <a:schemeClr val="tx1"/>
              </a:solidFill>
              <a:latin typeface="+mj-lt"/>
            </a:endParaRPr>
          </a:p>
        </p:txBody>
      </p:sp>
      <p:sp>
        <p:nvSpPr>
          <p:cNvPr id="141" name="Rectangle 140">
            <a:extLst>
              <a:ext uri="{FF2B5EF4-FFF2-40B4-BE49-F238E27FC236}">
                <a16:creationId xmlns:a16="http://schemas.microsoft.com/office/drawing/2014/main" id="{A58A00CD-9A2B-4AAD-9868-F7CCB02A1557}"/>
              </a:ext>
            </a:extLst>
          </p:cNvPr>
          <p:cNvSpPr/>
          <p:nvPr/>
        </p:nvSpPr>
        <p:spPr>
          <a:xfrm>
            <a:off x="3366358" y="16850392"/>
            <a:ext cx="3250800" cy="414756"/>
          </a:xfrm>
          <a:prstGeom prst="rect">
            <a:avLst/>
          </a:prstGeom>
          <a:solidFill>
            <a:schemeClr val="accent1">
              <a:lumMod val="60000"/>
              <a:lumOff val="40000"/>
            </a:schemeClr>
          </a:solid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File Hash</a:t>
            </a:r>
          </a:p>
        </p:txBody>
      </p:sp>
      <p:sp>
        <p:nvSpPr>
          <p:cNvPr id="154" name="Rectangle 153">
            <a:extLst>
              <a:ext uri="{FF2B5EF4-FFF2-40B4-BE49-F238E27FC236}">
                <a16:creationId xmlns:a16="http://schemas.microsoft.com/office/drawing/2014/main" id="{3EB0FB97-6395-4B73-AC15-9EE4ED5871AD}"/>
              </a:ext>
            </a:extLst>
          </p:cNvPr>
          <p:cNvSpPr/>
          <p:nvPr/>
        </p:nvSpPr>
        <p:spPr>
          <a:xfrm>
            <a:off x="2190521" y="17617666"/>
            <a:ext cx="15029994" cy="3550776"/>
          </a:xfrm>
          <a:prstGeom prst="rect">
            <a:avLst/>
          </a:prstGeom>
          <a:noFill/>
          <a:ln w="508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16"/>
          </a:p>
        </p:txBody>
      </p:sp>
      <p:sp>
        <p:nvSpPr>
          <p:cNvPr id="161" name="Rectangle 160">
            <a:extLst>
              <a:ext uri="{FF2B5EF4-FFF2-40B4-BE49-F238E27FC236}">
                <a16:creationId xmlns:a16="http://schemas.microsoft.com/office/drawing/2014/main" id="{562276EA-EC86-44BB-92EC-97BBD9D86C74}"/>
              </a:ext>
            </a:extLst>
          </p:cNvPr>
          <p:cNvSpPr>
            <a:spLocks noChangeAspect="1"/>
          </p:cNvSpPr>
          <p:nvPr/>
        </p:nvSpPr>
        <p:spPr>
          <a:xfrm>
            <a:off x="28136883" y="26603890"/>
            <a:ext cx="496054" cy="261091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577" b="1" dirty="0">
              <a:solidFill>
                <a:schemeClr val="bg1"/>
              </a:solidFill>
            </a:endParaRPr>
          </a:p>
          <a:p>
            <a:pPr algn="ctr"/>
            <a:r>
              <a:rPr lang="en-US" sz="1577" b="1" dirty="0">
                <a:solidFill>
                  <a:schemeClr val="bg1"/>
                </a:solidFill>
              </a:rPr>
              <a:t>2009</a:t>
            </a:r>
          </a:p>
        </p:txBody>
      </p:sp>
      <p:sp>
        <p:nvSpPr>
          <p:cNvPr id="162" name="Rectangle 161">
            <a:extLst>
              <a:ext uri="{FF2B5EF4-FFF2-40B4-BE49-F238E27FC236}">
                <a16:creationId xmlns:a16="http://schemas.microsoft.com/office/drawing/2014/main" id="{7DE646D4-06AA-46B7-9483-9FA714298318}"/>
              </a:ext>
            </a:extLst>
          </p:cNvPr>
          <p:cNvSpPr>
            <a:spLocks noChangeAspect="1"/>
          </p:cNvSpPr>
          <p:nvPr/>
        </p:nvSpPr>
        <p:spPr>
          <a:xfrm>
            <a:off x="28621327" y="26603890"/>
            <a:ext cx="496054" cy="2610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14416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577" b="1" dirty="0">
              <a:solidFill>
                <a:schemeClr val="bg2">
                  <a:lumMod val="90000"/>
                </a:schemeClr>
              </a:solidFill>
            </a:endParaRPr>
          </a:p>
          <a:p>
            <a:pPr algn="ctr"/>
            <a:r>
              <a:rPr lang="en-US" sz="1577" b="1" dirty="0">
                <a:solidFill>
                  <a:schemeClr val="bg2">
                    <a:lumMod val="90000"/>
                  </a:schemeClr>
                </a:solidFill>
              </a:rPr>
              <a:t>2010</a:t>
            </a:r>
          </a:p>
        </p:txBody>
      </p:sp>
      <p:sp>
        <p:nvSpPr>
          <p:cNvPr id="163" name="Rectangle 162">
            <a:extLst>
              <a:ext uri="{FF2B5EF4-FFF2-40B4-BE49-F238E27FC236}">
                <a16:creationId xmlns:a16="http://schemas.microsoft.com/office/drawing/2014/main" id="{D9E046C8-EA9E-4247-B1A0-8ACC52C8306B}"/>
              </a:ext>
            </a:extLst>
          </p:cNvPr>
          <p:cNvSpPr>
            <a:spLocks noChangeAspect="1"/>
          </p:cNvSpPr>
          <p:nvPr/>
        </p:nvSpPr>
        <p:spPr>
          <a:xfrm>
            <a:off x="29647818" y="26600797"/>
            <a:ext cx="496054" cy="2610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14416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577" b="1" dirty="0">
              <a:solidFill>
                <a:schemeClr val="bg2">
                  <a:lumMod val="90000"/>
                </a:schemeClr>
              </a:solidFill>
            </a:endParaRPr>
          </a:p>
          <a:p>
            <a:pPr algn="ctr"/>
            <a:r>
              <a:rPr lang="en-US" sz="1577" b="1" dirty="0">
                <a:solidFill>
                  <a:schemeClr val="bg2">
                    <a:lumMod val="90000"/>
                  </a:schemeClr>
                </a:solidFill>
              </a:rPr>
              <a:t>2012</a:t>
            </a:r>
          </a:p>
        </p:txBody>
      </p:sp>
      <p:sp>
        <p:nvSpPr>
          <p:cNvPr id="164" name="Rectangle 163">
            <a:extLst>
              <a:ext uri="{FF2B5EF4-FFF2-40B4-BE49-F238E27FC236}">
                <a16:creationId xmlns:a16="http://schemas.microsoft.com/office/drawing/2014/main" id="{77943AEF-4476-437E-AD8F-CE7C0AF4B4B1}"/>
              </a:ext>
            </a:extLst>
          </p:cNvPr>
          <p:cNvSpPr>
            <a:spLocks noChangeAspect="1"/>
          </p:cNvSpPr>
          <p:nvPr/>
        </p:nvSpPr>
        <p:spPr>
          <a:xfrm>
            <a:off x="30641554" y="26597703"/>
            <a:ext cx="496054" cy="2610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14416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577" b="1" dirty="0">
              <a:solidFill>
                <a:schemeClr val="bg2">
                  <a:lumMod val="90000"/>
                </a:schemeClr>
              </a:solidFill>
            </a:endParaRPr>
          </a:p>
          <a:p>
            <a:pPr algn="ctr"/>
            <a:r>
              <a:rPr lang="en-US" sz="1577" b="1" dirty="0">
                <a:solidFill>
                  <a:schemeClr val="bg2">
                    <a:lumMod val="90000"/>
                  </a:schemeClr>
                </a:solidFill>
              </a:rPr>
              <a:t>2014</a:t>
            </a:r>
          </a:p>
        </p:txBody>
      </p:sp>
      <p:sp>
        <p:nvSpPr>
          <p:cNvPr id="165" name="Rectangle 164">
            <a:extLst>
              <a:ext uri="{FF2B5EF4-FFF2-40B4-BE49-F238E27FC236}">
                <a16:creationId xmlns:a16="http://schemas.microsoft.com/office/drawing/2014/main" id="{EA03856C-48E0-437B-A5E7-4FE252E9230C}"/>
              </a:ext>
            </a:extLst>
          </p:cNvPr>
          <p:cNvSpPr>
            <a:spLocks noChangeAspect="1"/>
          </p:cNvSpPr>
          <p:nvPr/>
        </p:nvSpPr>
        <p:spPr>
          <a:xfrm>
            <a:off x="31612324" y="26597700"/>
            <a:ext cx="496054" cy="2610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14416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577" b="1" dirty="0">
              <a:solidFill>
                <a:schemeClr val="bg2">
                  <a:lumMod val="90000"/>
                </a:schemeClr>
              </a:solidFill>
            </a:endParaRPr>
          </a:p>
          <a:p>
            <a:pPr algn="ctr"/>
            <a:r>
              <a:rPr lang="en-US" sz="1577" b="1" dirty="0">
                <a:solidFill>
                  <a:schemeClr val="bg2">
                    <a:lumMod val="90000"/>
                  </a:schemeClr>
                </a:solidFill>
              </a:rPr>
              <a:t>2016</a:t>
            </a:r>
          </a:p>
        </p:txBody>
      </p:sp>
      <p:sp>
        <p:nvSpPr>
          <p:cNvPr id="166" name="Rectangle 165">
            <a:extLst>
              <a:ext uri="{FF2B5EF4-FFF2-40B4-BE49-F238E27FC236}">
                <a16:creationId xmlns:a16="http://schemas.microsoft.com/office/drawing/2014/main" id="{E6F6E4C8-2B69-4D7C-905E-7F01D25F5D6D}"/>
              </a:ext>
            </a:extLst>
          </p:cNvPr>
          <p:cNvSpPr>
            <a:spLocks noChangeAspect="1"/>
          </p:cNvSpPr>
          <p:nvPr/>
        </p:nvSpPr>
        <p:spPr>
          <a:xfrm>
            <a:off x="29164011" y="26603890"/>
            <a:ext cx="496054" cy="261091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577" b="1" dirty="0">
              <a:solidFill>
                <a:schemeClr val="bg1"/>
              </a:solidFill>
            </a:endParaRPr>
          </a:p>
          <a:p>
            <a:pPr algn="ctr"/>
            <a:r>
              <a:rPr lang="en-US" sz="1577" b="1" dirty="0">
                <a:solidFill>
                  <a:schemeClr val="bg1"/>
                </a:solidFill>
              </a:rPr>
              <a:t>2011</a:t>
            </a:r>
          </a:p>
        </p:txBody>
      </p:sp>
      <p:sp>
        <p:nvSpPr>
          <p:cNvPr id="167" name="Rectangle 166">
            <a:extLst>
              <a:ext uri="{FF2B5EF4-FFF2-40B4-BE49-F238E27FC236}">
                <a16:creationId xmlns:a16="http://schemas.microsoft.com/office/drawing/2014/main" id="{445DA099-5F51-4597-987F-8ED6ACA62E84}"/>
              </a:ext>
            </a:extLst>
          </p:cNvPr>
          <p:cNvSpPr>
            <a:spLocks noChangeAspect="1"/>
          </p:cNvSpPr>
          <p:nvPr/>
        </p:nvSpPr>
        <p:spPr>
          <a:xfrm>
            <a:off x="30145499" y="26597703"/>
            <a:ext cx="496054" cy="261091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577" b="1" dirty="0">
              <a:solidFill>
                <a:schemeClr val="bg1"/>
              </a:solidFill>
            </a:endParaRPr>
          </a:p>
          <a:p>
            <a:pPr algn="ctr"/>
            <a:r>
              <a:rPr lang="en-US" sz="1577" b="1" dirty="0">
                <a:solidFill>
                  <a:schemeClr val="bg1"/>
                </a:solidFill>
              </a:rPr>
              <a:t>2013</a:t>
            </a:r>
          </a:p>
        </p:txBody>
      </p:sp>
      <p:sp>
        <p:nvSpPr>
          <p:cNvPr id="168" name="Rectangle 167">
            <a:extLst>
              <a:ext uri="{FF2B5EF4-FFF2-40B4-BE49-F238E27FC236}">
                <a16:creationId xmlns:a16="http://schemas.microsoft.com/office/drawing/2014/main" id="{4512BA15-C174-4C69-93AF-89713E49EA1B}"/>
              </a:ext>
            </a:extLst>
          </p:cNvPr>
          <p:cNvSpPr>
            <a:spLocks noChangeAspect="1"/>
          </p:cNvSpPr>
          <p:nvPr/>
        </p:nvSpPr>
        <p:spPr>
          <a:xfrm>
            <a:off x="31137608" y="26597700"/>
            <a:ext cx="496054" cy="2610911"/>
          </a:xfrm>
          <a:prstGeom prst="rect">
            <a:avLst/>
          </a:prstGeom>
          <a:gradFill>
            <a:gsLst>
              <a:gs pos="0">
                <a:schemeClr val="bg1"/>
              </a:gs>
              <a:gs pos="17000">
                <a:schemeClr val="bg2">
                  <a:lumMod val="90000"/>
                </a:schemeClr>
              </a:gs>
            </a:gsLst>
            <a:lin ang="5400000" scaled="0"/>
          </a:gradFill>
          <a:ln w="0">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gn="ctr"/>
            <a:endParaRPr lang="en-US" sz="1577" b="1" dirty="0">
              <a:solidFill>
                <a:schemeClr val="bg1"/>
              </a:solidFill>
            </a:endParaRPr>
          </a:p>
          <a:p>
            <a:pPr algn="ctr"/>
            <a:r>
              <a:rPr lang="en-US" sz="1577" b="1" dirty="0">
                <a:solidFill>
                  <a:schemeClr val="bg1"/>
                </a:solidFill>
              </a:rPr>
              <a:t>2015</a:t>
            </a:r>
          </a:p>
        </p:txBody>
      </p:sp>
      <p:sp>
        <p:nvSpPr>
          <p:cNvPr id="169" name="Rectangle 168">
            <a:extLst>
              <a:ext uri="{FF2B5EF4-FFF2-40B4-BE49-F238E27FC236}">
                <a16:creationId xmlns:a16="http://schemas.microsoft.com/office/drawing/2014/main" id="{3998B22E-72C7-410E-BA0F-C6DD081C8FF3}"/>
              </a:ext>
            </a:extLst>
          </p:cNvPr>
          <p:cNvSpPr>
            <a:spLocks noChangeAspect="1"/>
          </p:cNvSpPr>
          <p:nvPr/>
        </p:nvSpPr>
        <p:spPr>
          <a:xfrm>
            <a:off x="27640567" y="26603890"/>
            <a:ext cx="496054" cy="2610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14416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577" b="1" dirty="0">
              <a:solidFill>
                <a:schemeClr val="bg2">
                  <a:lumMod val="90000"/>
                </a:schemeClr>
              </a:solidFill>
            </a:endParaRPr>
          </a:p>
          <a:p>
            <a:pPr algn="ctr"/>
            <a:r>
              <a:rPr lang="en-US" sz="1577" b="1" dirty="0">
                <a:solidFill>
                  <a:schemeClr val="bg2">
                    <a:lumMod val="90000"/>
                  </a:schemeClr>
                </a:solidFill>
              </a:rPr>
              <a:t>2008</a:t>
            </a:r>
          </a:p>
        </p:txBody>
      </p:sp>
      <p:graphicFrame>
        <p:nvGraphicFramePr>
          <p:cNvPr id="160" name="Content Placeholder 6">
            <a:extLst>
              <a:ext uri="{FF2B5EF4-FFF2-40B4-BE49-F238E27FC236}">
                <a16:creationId xmlns:a16="http://schemas.microsoft.com/office/drawing/2014/main" id="{45D8886C-A4B7-4FF7-BF97-089EDC89AB06}"/>
              </a:ext>
            </a:extLst>
          </p:cNvPr>
          <p:cNvGraphicFramePr>
            <a:graphicFrameLocks/>
          </p:cNvGraphicFramePr>
          <p:nvPr>
            <p:extLst>
              <p:ext uri="{D42A27DB-BD31-4B8C-83A1-F6EECF244321}">
                <p14:modId xmlns:p14="http://schemas.microsoft.com/office/powerpoint/2010/main" val="998490048"/>
              </p:ext>
            </p:extLst>
          </p:nvPr>
        </p:nvGraphicFramePr>
        <p:xfrm>
          <a:off x="27456167" y="26199724"/>
          <a:ext cx="4879827" cy="3139150"/>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159" name="Chart 158">
            <a:extLst>
              <a:ext uri="{FF2B5EF4-FFF2-40B4-BE49-F238E27FC236}">
                <a16:creationId xmlns:a16="http://schemas.microsoft.com/office/drawing/2014/main" id="{0D415918-C461-422B-8B93-4147E9C72FC4}"/>
              </a:ext>
            </a:extLst>
          </p:cNvPr>
          <p:cNvGraphicFramePr/>
          <p:nvPr>
            <p:extLst>
              <p:ext uri="{D42A27DB-BD31-4B8C-83A1-F6EECF244321}">
                <p14:modId xmlns:p14="http://schemas.microsoft.com/office/powerpoint/2010/main" val="3373357584"/>
              </p:ext>
            </p:extLst>
          </p:nvPr>
        </p:nvGraphicFramePr>
        <p:xfrm>
          <a:off x="27204974" y="26253486"/>
          <a:ext cx="5516769" cy="3366612"/>
        </p:xfrm>
        <a:graphic>
          <a:graphicData uri="http://schemas.openxmlformats.org/drawingml/2006/chart">
            <c:chart xmlns:c="http://schemas.openxmlformats.org/drawingml/2006/chart" xmlns:r="http://schemas.openxmlformats.org/officeDocument/2006/relationships" r:id="rId27"/>
          </a:graphicData>
        </a:graphic>
      </p:graphicFrame>
      <p:sp>
        <p:nvSpPr>
          <p:cNvPr id="170" name="Callout: Bent Line 169">
            <a:extLst>
              <a:ext uri="{FF2B5EF4-FFF2-40B4-BE49-F238E27FC236}">
                <a16:creationId xmlns:a16="http://schemas.microsoft.com/office/drawing/2014/main" id="{4EBDE58D-A7E5-4C53-91F0-BEAF3E270089}"/>
              </a:ext>
            </a:extLst>
          </p:cNvPr>
          <p:cNvSpPr/>
          <p:nvPr/>
        </p:nvSpPr>
        <p:spPr>
          <a:xfrm>
            <a:off x="30600407" y="28122504"/>
            <a:ext cx="583488" cy="435155"/>
          </a:xfrm>
          <a:prstGeom prst="borderCallout2">
            <a:avLst>
              <a:gd name="adj1" fmla="val 50562"/>
              <a:gd name="adj2" fmla="val 112616"/>
              <a:gd name="adj3" fmla="val 52655"/>
              <a:gd name="adj4" fmla="val 196980"/>
              <a:gd name="adj5" fmla="val 21721"/>
              <a:gd name="adj6" fmla="val 273477"/>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87%</a:t>
            </a:r>
          </a:p>
        </p:txBody>
      </p:sp>
      <p:sp>
        <p:nvSpPr>
          <p:cNvPr id="171" name="Callout: Bent Line 170">
            <a:extLst>
              <a:ext uri="{FF2B5EF4-FFF2-40B4-BE49-F238E27FC236}">
                <a16:creationId xmlns:a16="http://schemas.microsoft.com/office/drawing/2014/main" id="{5DC9FF28-74F4-49BE-B4BC-3EE043897C68}"/>
              </a:ext>
            </a:extLst>
          </p:cNvPr>
          <p:cNvSpPr/>
          <p:nvPr/>
        </p:nvSpPr>
        <p:spPr>
          <a:xfrm>
            <a:off x="30488238" y="26711847"/>
            <a:ext cx="583488" cy="410412"/>
          </a:xfrm>
          <a:prstGeom prst="borderCallout2">
            <a:avLst>
              <a:gd name="adj1" fmla="val 47626"/>
              <a:gd name="adj2" fmla="val 115714"/>
              <a:gd name="adj3" fmla="val 45568"/>
              <a:gd name="adj4" fmla="val 244340"/>
              <a:gd name="adj5" fmla="val 50238"/>
              <a:gd name="adj6" fmla="val 296286"/>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96%</a:t>
            </a:r>
          </a:p>
        </p:txBody>
      </p:sp>
      <p:sp>
        <p:nvSpPr>
          <p:cNvPr id="172" name="Callout: Bent Line 171">
            <a:extLst>
              <a:ext uri="{FF2B5EF4-FFF2-40B4-BE49-F238E27FC236}">
                <a16:creationId xmlns:a16="http://schemas.microsoft.com/office/drawing/2014/main" id="{4B03364C-B0A2-4F96-9A0A-47233D553D83}"/>
              </a:ext>
            </a:extLst>
          </p:cNvPr>
          <p:cNvSpPr/>
          <p:nvPr/>
        </p:nvSpPr>
        <p:spPr>
          <a:xfrm>
            <a:off x="27977061" y="27065806"/>
            <a:ext cx="583488" cy="376523"/>
          </a:xfrm>
          <a:prstGeom prst="borderCallout2">
            <a:avLst>
              <a:gd name="adj1" fmla="val 47626"/>
              <a:gd name="adj2" fmla="val 115714"/>
              <a:gd name="adj3" fmla="val 47626"/>
              <a:gd name="adj4" fmla="val 147546"/>
              <a:gd name="adj5" fmla="val 136698"/>
              <a:gd name="adj6" fmla="val 188737"/>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91%</a:t>
            </a:r>
          </a:p>
        </p:txBody>
      </p:sp>
      <p:pic>
        <p:nvPicPr>
          <p:cNvPr id="173" name="Picture 172">
            <a:extLst>
              <a:ext uri="{FF2B5EF4-FFF2-40B4-BE49-F238E27FC236}">
                <a16:creationId xmlns:a16="http://schemas.microsoft.com/office/drawing/2014/main" id="{7F6FCAA0-8B51-47BE-A9A0-1B2608124D5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890191" y="27674072"/>
            <a:ext cx="525118" cy="204304"/>
          </a:xfrm>
          <a:prstGeom prst="rect">
            <a:avLst/>
          </a:prstGeom>
        </p:spPr>
      </p:pic>
      <p:sp>
        <p:nvSpPr>
          <p:cNvPr id="174" name="Callout: Bent Line 173">
            <a:extLst>
              <a:ext uri="{FF2B5EF4-FFF2-40B4-BE49-F238E27FC236}">
                <a16:creationId xmlns:a16="http://schemas.microsoft.com/office/drawing/2014/main" id="{FC24A66E-8E23-4566-91AA-D70741C6A02D}"/>
              </a:ext>
            </a:extLst>
          </p:cNvPr>
          <p:cNvSpPr/>
          <p:nvPr/>
        </p:nvSpPr>
        <p:spPr>
          <a:xfrm>
            <a:off x="32441243" y="28886379"/>
            <a:ext cx="861160" cy="376523"/>
          </a:xfrm>
          <a:prstGeom prst="borderCallout2">
            <a:avLst>
              <a:gd name="adj1" fmla="val 51743"/>
              <a:gd name="adj2" fmla="val -11808"/>
              <a:gd name="adj3" fmla="val 51743"/>
              <a:gd name="adj4" fmla="val -23447"/>
              <a:gd name="adj5" fmla="val 52232"/>
              <a:gd name="adj6" fmla="val -26235"/>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10.1m</a:t>
            </a:r>
          </a:p>
        </p:txBody>
      </p:sp>
      <p:sp>
        <p:nvSpPr>
          <p:cNvPr id="175" name="Callout: Bent Line 174">
            <a:extLst>
              <a:ext uri="{FF2B5EF4-FFF2-40B4-BE49-F238E27FC236}">
                <a16:creationId xmlns:a16="http://schemas.microsoft.com/office/drawing/2014/main" id="{351F044B-515F-49E1-9EB1-44F984676522}"/>
              </a:ext>
            </a:extLst>
          </p:cNvPr>
          <p:cNvSpPr/>
          <p:nvPr/>
        </p:nvSpPr>
        <p:spPr>
          <a:xfrm>
            <a:off x="32392730" y="28173855"/>
            <a:ext cx="687341" cy="376523"/>
          </a:xfrm>
          <a:prstGeom prst="borderCallout2">
            <a:avLst>
              <a:gd name="adj1" fmla="val 51743"/>
              <a:gd name="adj2" fmla="val -11808"/>
              <a:gd name="adj3" fmla="val 51743"/>
              <a:gd name="adj4" fmla="val -23447"/>
              <a:gd name="adj5" fmla="val 52232"/>
              <a:gd name="adj6" fmla="val -26235"/>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75m</a:t>
            </a:r>
          </a:p>
        </p:txBody>
      </p:sp>
      <p:sp>
        <p:nvSpPr>
          <p:cNvPr id="176" name="Callout: Bent Line 175">
            <a:extLst>
              <a:ext uri="{FF2B5EF4-FFF2-40B4-BE49-F238E27FC236}">
                <a16:creationId xmlns:a16="http://schemas.microsoft.com/office/drawing/2014/main" id="{07F3FD00-23A0-4C3F-9A63-860F31BAB8D3}"/>
              </a:ext>
            </a:extLst>
          </p:cNvPr>
          <p:cNvSpPr/>
          <p:nvPr/>
        </p:nvSpPr>
        <p:spPr>
          <a:xfrm>
            <a:off x="32442154" y="26270453"/>
            <a:ext cx="831269" cy="376523"/>
          </a:xfrm>
          <a:prstGeom prst="borderCallout2">
            <a:avLst>
              <a:gd name="adj1" fmla="val 51743"/>
              <a:gd name="adj2" fmla="val -11808"/>
              <a:gd name="adj3" fmla="val 51743"/>
              <a:gd name="adj4" fmla="val -23447"/>
              <a:gd name="adj5" fmla="val 52232"/>
              <a:gd name="adj6" fmla="val -26235"/>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2400" dirty="0">
                <a:solidFill>
                  <a:schemeClr val="tx1"/>
                </a:solidFill>
              </a:rPr>
              <a:t>251m</a:t>
            </a:r>
          </a:p>
        </p:txBody>
      </p:sp>
      <p:sp>
        <p:nvSpPr>
          <p:cNvPr id="177" name="Rectangle 176">
            <a:extLst>
              <a:ext uri="{FF2B5EF4-FFF2-40B4-BE49-F238E27FC236}">
                <a16:creationId xmlns:a16="http://schemas.microsoft.com/office/drawing/2014/main" id="{1444F554-80E1-45E7-88F6-2A84BCB57FB2}"/>
              </a:ext>
            </a:extLst>
          </p:cNvPr>
          <p:cNvSpPr/>
          <p:nvPr/>
        </p:nvSpPr>
        <p:spPr>
          <a:xfrm>
            <a:off x="2625391" y="27254072"/>
            <a:ext cx="14595123" cy="2308420"/>
          </a:xfrm>
          <a:prstGeom prst="rect">
            <a:avLst/>
          </a:prstGeom>
          <a:solidFill>
            <a:schemeClr val="bg1">
              <a:lumMod val="9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153" dirty="0">
                <a:solidFill>
                  <a:schemeClr val="tx1"/>
                </a:solidFill>
              </a:rPr>
              <a:t>http://mondego.ics.uci.edu/projects/dejavu </a:t>
            </a:r>
            <a:r>
              <a:rPr lang="en-US" sz="3153" dirty="0">
                <a:solidFill>
                  <a:schemeClr val="bg2">
                    <a:lumMod val="50000"/>
                  </a:schemeClr>
                </a:solidFill>
              </a:rPr>
              <a:t>- project website</a:t>
            </a:r>
          </a:p>
          <a:p>
            <a:r>
              <a:rPr lang="en-US" sz="3153" dirty="0">
                <a:solidFill>
                  <a:schemeClr val="tx1"/>
                </a:solidFill>
              </a:rPr>
              <a:t>https://github.com/PRL-PRG/dejavu-artifact</a:t>
            </a:r>
            <a:r>
              <a:rPr lang="en-US" sz="3153" dirty="0">
                <a:solidFill>
                  <a:schemeClr val="bg2">
                    <a:lumMod val="50000"/>
                  </a:schemeClr>
                </a:solidFill>
              </a:rPr>
              <a:t> - artifact</a:t>
            </a:r>
          </a:p>
          <a:p>
            <a:r>
              <a:rPr lang="en-US" sz="3153" dirty="0">
                <a:solidFill>
                  <a:schemeClr val="tx1"/>
                </a:solidFill>
              </a:rPr>
              <a:t>http://dejavu.ics.uci.edu</a:t>
            </a:r>
            <a:r>
              <a:rPr lang="en-US" sz="3153" dirty="0">
                <a:solidFill>
                  <a:schemeClr val="bg2">
                    <a:lumMod val="50000"/>
                  </a:schemeClr>
                </a:solidFill>
              </a:rPr>
              <a:t> – web service</a:t>
            </a:r>
          </a:p>
        </p:txBody>
      </p:sp>
      <p:sp>
        <p:nvSpPr>
          <p:cNvPr id="178" name="Rectangle 177">
            <a:extLst>
              <a:ext uri="{FF2B5EF4-FFF2-40B4-BE49-F238E27FC236}">
                <a16:creationId xmlns:a16="http://schemas.microsoft.com/office/drawing/2014/main" id="{7687BA90-7A28-47CF-A496-DD5391A022D2}"/>
              </a:ext>
            </a:extLst>
          </p:cNvPr>
          <p:cNvSpPr/>
          <p:nvPr/>
        </p:nvSpPr>
        <p:spPr>
          <a:xfrm rot="16200000">
            <a:off x="1224348" y="28207248"/>
            <a:ext cx="2305002" cy="398643"/>
          </a:xfrm>
          <a:prstGeom prst="rect">
            <a:avLst/>
          </a:prstGeom>
          <a:solidFill>
            <a:schemeClr val="bg2">
              <a:lumMod val="75000"/>
            </a:schemeClr>
          </a:solidFill>
          <a:ln w="508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References</a:t>
            </a:r>
          </a:p>
        </p:txBody>
      </p:sp>
      <p:sp>
        <p:nvSpPr>
          <p:cNvPr id="146" name="Rectangle 145">
            <a:extLst>
              <a:ext uri="{FF2B5EF4-FFF2-40B4-BE49-F238E27FC236}">
                <a16:creationId xmlns:a16="http://schemas.microsoft.com/office/drawing/2014/main" id="{6900F2CC-D021-4BCB-B5DD-1B3546B1AE67}"/>
              </a:ext>
            </a:extLst>
          </p:cNvPr>
          <p:cNvSpPr/>
          <p:nvPr/>
        </p:nvSpPr>
        <p:spPr>
          <a:xfrm>
            <a:off x="2645647" y="21522692"/>
            <a:ext cx="14574867" cy="5270798"/>
          </a:xfrm>
          <a:prstGeom prst="rect">
            <a:avLst/>
          </a:prstGeom>
          <a:noFill/>
          <a:ln w="508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469" dirty="0">
                <a:solidFill>
                  <a:schemeClr val="tx1"/>
                </a:solidFill>
              </a:rPr>
              <a:t>All our data and results are available for download. Furthermore our entire pipeline, from downloading the projects to producing the clone maps is entirely automated in the form of R notebooks.</a:t>
            </a:r>
          </a:p>
          <a:p>
            <a:endParaRPr lang="en-US" sz="3469" dirty="0">
              <a:solidFill>
                <a:schemeClr val="tx1"/>
              </a:solidFill>
            </a:endParaRPr>
          </a:p>
          <a:p>
            <a:endParaRPr lang="en-US" sz="3469" dirty="0">
              <a:solidFill>
                <a:schemeClr val="tx1"/>
              </a:solidFill>
            </a:endParaRPr>
          </a:p>
          <a:p>
            <a:endParaRPr lang="en-US" sz="3469" dirty="0">
              <a:solidFill>
                <a:schemeClr val="tx1"/>
              </a:solidFill>
            </a:endParaRPr>
          </a:p>
          <a:p>
            <a:endParaRPr lang="en-US" sz="3469" dirty="0">
              <a:solidFill>
                <a:schemeClr val="tx1"/>
              </a:solidFill>
            </a:endParaRPr>
          </a:p>
          <a:p>
            <a:endParaRPr lang="en-US" sz="3469" dirty="0">
              <a:solidFill>
                <a:schemeClr val="tx1"/>
              </a:solidFill>
            </a:endParaRPr>
          </a:p>
          <a:p>
            <a:endParaRPr lang="en-US" sz="3469" dirty="0">
              <a:solidFill>
                <a:schemeClr val="tx1"/>
              </a:solidFill>
            </a:endParaRPr>
          </a:p>
        </p:txBody>
      </p:sp>
      <p:sp>
        <p:nvSpPr>
          <p:cNvPr id="153" name="Rectangle 152">
            <a:extLst>
              <a:ext uri="{FF2B5EF4-FFF2-40B4-BE49-F238E27FC236}">
                <a16:creationId xmlns:a16="http://schemas.microsoft.com/office/drawing/2014/main" id="{744287F6-9DFE-4767-B604-E148A57719E0}"/>
              </a:ext>
            </a:extLst>
          </p:cNvPr>
          <p:cNvSpPr/>
          <p:nvPr/>
        </p:nvSpPr>
        <p:spPr>
          <a:xfrm rot="16200000">
            <a:off x="-238865" y="23956871"/>
            <a:ext cx="5270798" cy="402440"/>
          </a:xfrm>
          <a:prstGeom prst="rect">
            <a:avLst/>
          </a:prstGeom>
          <a:solidFill>
            <a:schemeClr val="accent2">
              <a:lumMod val="60000"/>
              <a:lumOff val="40000"/>
            </a:schemeClr>
          </a:solidFill>
          <a:ln w="508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784" dirty="0">
                <a:solidFill>
                  <a:schemeClr val="tx1"/>
                </a:solidFill>
                <a:latin typeface="+mj-lt"/>
              </a:rPr>
              <a:t>Artifact</a:t>
            </a:r>
          </a:p>
        </p:txBody>
      </p:sp>
      <p:pic>
        <p:nvPicPr>
          <p:cNvPr id="3" name="Graphic 2">
            <a:extLst>
              <a:ext uri="{FF2B5EF4-FFF2-40B4-BE49-F238E27FC236}">
                <a16:creationId xmlns:a16="http://schemas.microsoft.com/office/drawing/2014/main" id="{391DB211-D720-4193-9C91-89F1CB637E5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3730501" y="26409100"/>
            <a:ext cx="3857431" cy="3123255"/>
          </a:xfrm>
          <a:prstGeom prst="rect">
            <a:avLst/>
          </a:prstGeom>
        </p:spPr>
      </p:pic>
      <p:pic>
        <p:nvPicPr>
          <p:cNvPr id="155" name="Picture 154" descr="A picture containing object&#10;&#10;Description generated with high confidence">
            <a:extLst>
              <a:ext uri="{FF2B5EF4-FFF2-40B4-BE49-F238E27FC236}">
                <a16:creationId xmlns:a16="http://schemas.microsoft.com/office/drawing/2014/main" id="{63165F33-AE14-4420-928E-1AFFFD50A50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7462255" y="26622871"/>
            <a:ext cx="2960634" cy="897740"/>
          </a:xfrm>
          <a:prstGeom prst="rect">
            <a:avLst/>
          </a:prstGeom>
        </p:spPr>
      </p:pic>
      <p:pic>
        <p:nvPicPr>
          <p:cNvPr id="20" name="Picture 19" descr="A black sign with white text&#10;&#10;Description generated with very high confidence">
            <a:extLst>
              <a:ext uri="{FF2B5EF4-FFF2-40B4-BE49-F238E27FC236}">
                <a16:creationId xmlns:a16="http://schemas.microsoft.com/office/drawing/2014/main" id="{B43FF04F-0125-4CA9-A688-328C3B23B95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4161548" y="26310677"/>
            <a:ext cx="2931088" cy="2931088"/>
          </a:xfrm>
          <a:prstGeom prst="rect">
            <a:avLst/>
          </a:prstGeom>
        </p:spPr>
      </p:pic>
      <p:sp>
        <p:nvSpPr>
          <p:cNvPr id="150" name="TextBox 149">
            <a:extLst>
              <a:ext uri="{FF2B5EF4-FFF2-40B4-BE49-F238E27FC236}">
                <a16:creationId xmlns:a16="http://schemas.microsoft.com/office/drawing/2014/main" id="{63B09BF6-D1ED-4E2F-B618-D202915CCA52}"/>
              </a:ext>
            </a:extLst>
          </p:cNvPr>
          <p:cNvSpPr txBox="1"/>
          <p:nvPr/>
        </p:nvSpPr>
        <p:spPr>
          <a:xfrm>
            <a:off x="31890191" y="12992346"/>
            <a:ext cx="5544224" cy="3004220"/>
          </a:xfrm>
          <a:prstGeom prst="rect">
            <a:avLst/>
          </a:prstGeom>
          <a:noFill/>
        </p:spPr>
        <p:txBody>
          <a:bodyPr wrap="square" rtlCol="0">
            <a:spAutoFit/>
          </a:bodyPr>
          <a:lstStyle/>
          <a:p>
            <a:r>
              <a:rPr lang="en-US" sz="2523" b="1" dirty="0">
                <a:solidFill>
                  <a:schemeClr val="accent1">
                    <a:lumMod val="75000"/>
                  </a:schemeClr>
                </a:solidFill>
                <a:latin typeface="+mj-lt"/>
              </a:rPr>
              <a:t>Intentional:</a:t>
            </a:r>
          </a:p>
          <a:p>
            <a:r>
              <a:rPr lang="en-US" sz="2523" dirty="0"/>
              <a:t>- slight adaptation of algorithms for</a:t>
            </a:r>
          </a:p>
          <a:p>
            <a:r>
              <a:rPr lang="en-US" sz="2523" dirty="0"/>
              <a:t>   different interfaces</a:t>
            </a:r>
          </a:p>
          <a:p>
            <a:r>
              <a:rPr lang="en-US" sz="631" dirty="0"/>
              <a:t>  </a:t>
            </a:r>
          </a:p>
          <a:p>
            <a:r>
              <a:rPr lang="en-US" sz="2523" b="1" dirty="0">
                <a:solidFill>
                  <a:schemeClr val="bg2">
                    <a:lumMod val="25000"/>
                  </a:schemeClr>
                </a:solidFill>
                <a:latin typeface="+mj-lt"/>
              </a:rPr>
              <a:t>Unintentional:</a:t>
            </a:r>
          </a:p>
          <a:p>
            <a:r>
              <a:rPr lang="en-US" sz="2523" dirty="0"/>
              <a:t>- </a:t>
            </a:r>
            <a:r>
              <a:rPr lang="fr-FR" sz="2523" dirty="0" err="1"/>
              <a:t>different</a:t>
            </a:r>
            <a:r>
              <a:rPr lang="fr-FR" sz="2523" dirty="0"/>
              <a:t> </a:t>
            </a:r>
            <a:r>
              <a:rPr lang="fr-FR" sz="2523" dirty="0" err="1"/>
              <a:t>library</a:t>
            </a:r>
            <a:r>
              <a:rPr lang="fr-FR" sz="2523" dirty="0"/>
              <a:t> versions</a:t>
            </a:r>
          </a:p>
          <a:p>
            <a:endParaRPr lang="en-US" sz="631" dirty="0"/>
          </a:p>
          <a:p>
            <a:r>
              <a:rPr lang="en-US" sz="2523" b="1" dirty="0">
                <a:solidFill>
                  <a:schemeClr val="accent2">
                    <a:lumMod val="75000"/>
                  </a:schemeClr>
                </a:solidFill>
                <a:latin typeface="+mj-lt"/>
              </a:rPr>
              <a:t>Autogenerated:</a:t>
            </a:r>
          </a:p>
          <a:p>
            <a:r>
              <a:rPr lang="en-US" sz="2523" dirty="0"/>
              <a:t>- </a:t>
            </a:r>
            <a:r>
              <a:rPr lang="en-US" sz="2523" dirty="0" err="1"/>
              <a:t>Qt</a:t>
            </a:r>
            <a:r>
              <a:rPr lang="en-US" sz="2523" dirty="0"/>
              <a:t> Meta-Object Compiler</a:t>
            </a:r>
          </a:p>
        </p:txBody>
      </p:sp>
      <p:sp>
        <p:nvSpPr>
          <p:cNvPr id="156" name="TextBox 155">
            <a:extLst>
              <a:ext uri="{FF2B5EF4-FFF2-40B4-BE49-F238E27FC236}">
                <a16:creationId xmlns:a16="http://schemas.microsoft.com/office/drawing/2014/main" id="{68363677-5CAE-4ACD-A263-55D71B22B290}"/>
              </a:ext>
            </a:extLst>
          </p:cNvPr>
          <p:cNvSpPr txBox="1"/>
          <p:nvPr/>
        </p:nvSpPr>
        <p:spPr>
          <a:xfrm>
            <a:off x="31826667" y="17819155"/>
            <a:ext cx="5580936" cy="2227726"/>
          </a:xfrm>
          <a:prstGeom prst="rect">
            <a:avLst/>
          </a:prstGeom>
          <a:noFill/>
        </p:spPr>
        <p:txBody>
          <a:bodyPr wrap="square" rtlCol="0">
            <a:spAutoFit/>
          </a:bodyPr>
          <a:lstStyle/>
          <a:p>
            <a:r>
              <a:rPr lang="en-US" sz="2523" b="1" dirty="0">
                <a:solidFill>
                  <a:schemeClr val="accent1">
                    <a:lumMod val="75000"/>
                  </a:schemeClr>
                </a:solidFill>
                <a:latin typeface="+mj-lt"/>
              </a:rPr>
              <a:t>Intentional:</a:t>
            </a:r>
          </a:p>
          <a:p>
            <a:r>
              <a:rPr lang="en-US" sz="2523" dirty="0"/>
              <a:t>- </a:t>
            </a:r>
            <a:r>
              <a:rPr lang="en-US" sz="2523" dirty="0" err="1"/>
              <a:t>unittests</a:t>
            </a:r>
            <a:endParaRPr lang="en-US" sz="2523" dirty="0"/>
          </a:p>
          <a:p>
            <a:r>
              <a:rPr lang="en-US" sz="2523" dirty="0"/>
              <a:t>- database schemes</a:t>
            </a:r>
          </a:p>
          <a:p>
            <a:endParaRPr lang="en-US" sz="631" dirty="0"/>
          </a:p>
          <a:p>
            <a:endParaRPr lang="en-US" sz="631" dirty="0"/>
          </a:p>
          <a:p>
            <a:r>
              <a:rPr lang="en-US" sz="2523" b="1" dirty="0">
                <a:solidFill>
                  <a:schemeClr val="accent2">
                    <a:lumMod val="75000"/>
                  </a:schemeClr>
                </a:solidFill>
                <a:latin typeface="+mj-lt"/>
              </a:rPr>
              <a:t>Autogenerated:</a:t>
            </a:r>
          </a:p>
          <a:p>
            <a:r>
              <a:rPr lang="en-US" sz="2523" dirty="0"/>
              <a:t>- all 17 examples are Django</a:t>
            </a:r>
          </a:p>
        </p:txBody>
      </p:sp>
      <p:sp>
        <p:nvSpPr>
          <p:cNvPr id="179" name="TextBox 178">
            <a:extLst>
              <a:ext uri="{FF2B5EF4-FFF2-40B4-BE49-F238E27FC236}">
                <a16:creationId xmlns:a16="http://schemas.microsoft.com/office/drawing/2014/main" id="{E5BC17BB-44A1-4754-8B43-E5921B3E5A3B}"/>
              </a:ext>
            </a:extLst>
          </p:cNvPr>
          <p:cNvSpPr txBox="1"/>
          <p:nvPr/>
        </p:nvSpPr>
        <p:spPr>
          <a:xfrm>
            <a:off x="31890191" y="21623851"/>
            <a:ext cx="5618852" cy="3004220"/>
          </a:xfrm>
          <a:prstGeom prst="rect">
            <a:avLst/>
          </a:prstGeom>
          <a:noFill/>
        </p:spPr>
        <p:txBody>
          <a:bodyPr wrap="square" rtlCol="0">
            <a:spAutoFit/>
          </a:bodyPr>
          <a:lstStyle/>
          <a:p>
            <a:r>
              <a:rPr lang="en-US" sz="2523" b="1" dirty="0">
                <a:solidFill>
                  <a:schemeClr val="accent1">
                    <a:lumMod val="75000"/>
                  </a:schemeClr>
                </a:solidFill>
                <a:latin typeface="+mj-lt"/>
              </a:rPr>
              <a:t>Intentional:</a:t>
            </a:r>
          </a:p>
          <a:p>
            <a:r>
              <a:rPr lang="en-US" sz="2523" dirty="0"/>
              <a:t>- test with only changed name</a:t>
            </a:r>
          </a:p>
          <a:p>
            <a:pPr marL="540633" indent="-540633">
              <a:buFontTx/>
              <a:buChar char="-"/>
            </a:pPr>
            <a:endParaRPr lang="en-US" sz="631" dirty="0"/>
          </a:p>
          <a:p>
            <a:r>
              <a:rPr lang="en-US" sz="2523" b="1" dirty="0">
                <a:solidFill>
                  <a:schemeClr val="bg2">
                    <a:lumMod val="25000"/>
                  </a:schemeClr>
                </a:solidFill>
                <a:latin typeface="+mj-lt"/>
              </a:rPr>
              <a:t>Unintentional:</a:t>
            </a:r>
          </a:p>
          <a:p>
            <a:r>
              <a:rPr lang="en-US" sz="2523" dirty="0"/>
              <a:t>- </a:t>
            </a:r>
            <a:r>
              <a:rPr lang="fr-FR" sz="2523" dirty="0" err="1"/>
              <a:t>different</a:t>
            </a:r>
            <a:r>
              <a:rPr lang="fr-FR" sz="2523" dirty="0"/>
              <a:t> </a:t>
            </a:r>
            <a:r>
              <a:rPr lang="fr-FR" sz="2523" dirty="0" err="1"/>
              <a:t>library</a:t>
            </a:r>
            <a:r>
              <a:rPr lang="fr-FR" sz="2523" dirty="0"/>
              <a:t> versions (jQuery)</a:t>
            </a:r>
          </a:p>
          <a:p>
            <a:endParaRPr lang="en-US" sz="631" dirty="0"/>
          </a:p>
          <a:p>
            <a:r>
              <a:rPr lang="en-US" sz="2523" b="1" dirty="0">
                <a:solidFill>
                  <a:schemeClr val="accent2">
                    <a:lumMod val="75000"/>
                  </a:schemeClr>
                </a:solidFill>
                <a:latin typeface="+mj-lt"/>
              </a:rPr>
              <a:t>Autogenerated:</a:t>
            </a:r>
          </a:p>
          <a:p>
            <a:r>
              <a:rPr lang="en-US" sz="2523" dirty="0"/>
              <a:t>- angular.js with Yeoman</a:t>
            </a:r>
          </a:p>
          <a:p>
            <a:r>
              <a:rPr lang="en-US" sz="2523" dirty="0"/>
              <a:t>- expresss.js, grunt.js</a:t>
            </a:r>
          </a:p>
        </p:txBody>
      </p:sp>
      <p:sp>
        <p:nvSpPr>
          <p:cNvPr id="2" name="Callout: Bent Line with No Border 1">
            <a:extLst>
              <a:ext uri="{FF2B5EF4-FFF2-40B4-BE49-F238E27FC236}">
                <a16:creationId xmlns:a16="http://schemas.microsoft.com/office/drawing/2014/main" id="{4FC4CDD8-663B-4F7B-8E2C-1120BB6B3465}"/>
              </a:ext>
            </a:extLst>
          </p:cNvPr>
          <p:cNvSpPr/>
          <p:nvPr/>
        </p:nvSpPr>
        <p:spPr>
          <a:xfrm>
            <a:off x="37492635" y="28181136"/>
            <a:ext cx="3039040" cy="1049208"/>
          </a:xfrm>
          <a:prstGeom prst="callout2">
            <a:avLst>
              <a:gd name="adj1" fmla="val -104335"/>
              <a:gd name="adj2" fmla="val -3255"/>
              <a:gd name="adj3" fmla="val -104335"/>
              <a:gd name="adj4" fmla="val -15063"/>
              <a:gd name="adj5" fmla="val 87650"/>
              <a:gd name="adj6" fmla="val -254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5" name="Rectangle 14">
            <a:extLst>
              <a:ext uri="{FF2B5EF4-FFF2-40B4-BE49-F238E27FC236}">
                <a16:creationId xmlns:a16="http://schemas.microsoft.com/office/drawing/2014/main" id="{5456A1C6-3609-4C21-9484-08C695BFD2B5}"/>
              </a:ext>
            </a:extLst>
          </p:cNvPr>
          <p:cNvSpPr/>
          <p:nvPr/>
        </p:nvSpPr>
        <p:spPr>
          <a:xfrm>
            <a:off x="27190585" y="25267000"/>
            <a:ext cx="13550330" cy="8615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r>
              <a:rPr lang="en-US" sz="2523" dirty="0">
                <a:solidFill>
                  <a:schemeClr val="tx1"/>
                </a:solidFill>
              </a:rPr>
              <a:t>In JavaScript, over 70% of the identical duplicates of files come from accidental inclusion of node.js project dependencies. </a:t>
            </a:r>
          </a:p>
        </p:txBody>
      </p:sp>
      <p:sp>
        <p:nvSpPr>
          <p:cNvPr id="16" name="Rectangle 15">
            <a:extLst>
              <a:ext uri="{FF2B5EF4-FFF2-40B4-BE49-F238E27FC236}">
                <a16:creationId xmlns:a16="http://schemas.microsoft.com/office/drawing/2014/main" id="{7C7A09B3-200D-4BDF-BDAB-55CF0E4FAB97}"/>
              </a:ext>
            </a:extLst>
          </p:cNvPr>
          <p:cNvSpPr/>
          <p:nvPr/>
        </p:nvSpPr>
        <p:spPr>
          <a:xfrm>
            <a:off x="3233513" y="24124362"/>
            <a:ext cx="1531044"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download</a:t>
            </a:r>
          </a:p>
        </p:txBody>
      </p:sp>
      <p:sp>
        <p:nvSpPr>
          <p:cNvPr id="180" name="Rectangle 179">
            <a:extLst>
              <a:ext uri="{FF2B5EF4-FFF2-40B4-BE49-F238E27FC236}">
                <a16:creationId xmlns:a16="http://schemas.microsoft.com/office/drawing/2014/main" id="{CC69705D-3F2C-4DF7-99AE-27CBC9049754}"/>
              </a:ext>
            </a:extLst>
          </p:cNvPr>
          <p:cNvSpPr/>
          <p:nvPr/>
        </p:nvSpPr>
        <p:spPr>
          <a:xfrm>
            <a:off x="5526743" y="24131218"/>
            <a:ext cx="1735366" cy="74465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tokenization</a:t>
            </a:r>
          </a:p>
        </p:txBody>
      </p:sp>
      <p:sp>
        <p:nvSpPr>
          <p:cNvPr id="181" name="Rectangle 180">
            <a:extLst>
              <a:ext uri="{FF2B5EF4-FFF2-40B4-BE49-F238E27FC236}">
                <a16:creationId xmlns:a16="http://schemas.microsoft.com/office/drawing/2014/main" id="{C199BB94-1ECE-46F8-BFAC-C989EFF69E90}"/>
              </a:ext>
            </a:extLst>
          </p:cNvPr>
          <p:cNvSpPr/>
          <p:nvPr/>
        </p:nvSpPr>
        <p:spPr>
          <a:xfrm>
            <a:off x="7983624" y="23581069"/>
            <a:ext cx="1585848"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SCC</a:t>
            </a:r>
          </a:p>
        </p:txBody>
      </p:sp>
      <p:sp>
        <p:nvSpPr>
          <p:cNvPr id="182" name="Rectangle 181">
            <a:extLst>
              <a:ext uri="{FF2B5EF4-FFF2-40B4-BE49-F238E27FC236}">
                <a16:creationId xmlns:a16="http://schemas.microsoft.com/office/drawing/2014/main" id="{4289845A-3692-4C5E-A820-98A9E06947CC}"/>
              </a:ext>
            </a:extLst>
          </p:cNvPr>
          <p:cNvSpPr/>
          <p:nvPr/>
        </p:nvSpPr>
        <p:spPr>
          <a:xfrm>
            <a:off x="7981499" y="24694540"/>
            <a:ext cx="1585848"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DB import</a:t>
            </a:r>
          </a:p>
        </p:txBody>
      </p:sp>
      <p:sp>
        <p:nvSpPr>
          <p:cNvPr id="183" name="Rectangle 182">
            <a:extLst>
              <a:ext uri="{FF2B5EF4-FFF2-40B4-BE49-F238E27FC236}">
                <a16:creationId xmlns:a16="http://schemas.microsoft.com/office/drawing/2014/main" id="{7886E688-ACDA-4330-A016-FB07BE8B0C84}"/>
              </a:ext>
            </a:extLst>
          </p:cNvPr>
          <p:cNvSpPr/>
          <p:nvPr/>
        </p:nvSpPr>
        <p:spPr>
          <a:xfrm>
            <a:off x="10124152" y="24197083"/>
            <a:ext cx="2159100"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project clones</a:t>
            </a:r>
          </a:p>
        </p:txBody>
      </p:sp>
      <p:sp>
        <p:nvSpPr>
          <p:cNvPr id="184" name="Rectangle 183">
            <a:extLst>
              <a:ext uri="{FF2B5EF4-FFF2-40B4-BE49-F238E27FC236}">
                <a16:creationId xmlns:a16="http://schemas.microsoft.com/office/drawing/2014/main" id="{9918C2FD-9D07-4F0F-9141-FF778FC856D9}"/>
              </a:ext>
            </a:extLst>
          </p:cNvPr>
          <p:cNvSpPr/>
          <p:nvPr/>
        </p:nvSpPr>
        <p:spPr>
          <a:xfrm>
            <a:off x="10142623" y="25191846"/>
            <a:ext cx="1614757"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metadata</a:t>
            </a:r>
          </a:p>
        </p:txBody>
      </p:sp>
      <p:sp>
        <p:nvSpPr>
          <p:cNvPr id="185" name="Rectangle 184">
            <a:extLst>
              <a:ext uri="{FF2B5EF4-FFF2-40B4-BE49-F238E27FC236}">
                <a16:creationId xmlns:a16="http://schemas.microsoft.com/office/drawing/2014/main" id="{6894AE41-D6E2-47CE-8D96-01A8401562C6}"/>
              </a:ext>
            </a:extLst>
          </p:cNvPr>
          <p:cNvSpPr/>
          <p:nvPr/>
        </p:nvSpPr>
        <p:spPr>
          <a:xfrm>
            <a:off x="12874811" y="24730349"/>
            <a:ext cx="1600242"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processing</a:t>
            </a:r>
          </a:p>
        </p:txBody>
      </p:sp>
      <p:sp>
        <p:nvSpPr>
          <p:cNvPr id="186" name="Rectangle 185">
            <a:extLst>
              <a:ext uri="{FF2B5EF4-FFF2-40B4-BE49-F238E27FC236}">
                <a16:creationId xmlns:a16="http://schemas.microsoft.com/office/drawing/2014/main" id="{66F4EFF0-C330-4FC6-8BB7-C3323E8A1DD8}"/>
              </a:ext>
            </a:extLst>
          </p:cNvPr>
          <p:cNvSpPr/>
          <p:nvPr/>
        </p:nvSpPr>
        <p:spPr>
          <a:xfrm>
            <a:off x="15171307" y="24683447"/>
            <a:ext cx="1449494" cy="74465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168" rIns="0" bIns="144168" numCol="1" spcCol="0" rtlCol="0" fromWordArt="0" anchor="ctr" anchorCtr="0" forceAA="0" compatLnSpc="1">
            <a:prstTxWarp prst="textNoShape">
              <a:avLst/>
            </a:prstTxWarp>
            <a:noAutofit/>
          </a:bodyPr>
          <a:lstStyle/>
          <a:p>
            <a:pPr algn="ctr"/>
            <a:r>
              <a:rPr lang="en-US" sz="2523" dirty="0">
                <a:solidFill>
                  <a:schemeClr val="tx1"/>
                </a:solidFill>
              </a:rPr>
              <a:t>reporting</a:t>
            </a:r>
          </a:p>
        </p:txBody>
      </p:sp>
      <p:sp>
        <p:nvSpPr>
          <p:cNvPr id="17" name="Rectangle 16">
            <a:extLst>
              <a:ext uri="{FF2B5EF4-FFF2-40B4-BE49-F238E27FC236}">
                <a16:creationId xmlns:a16="http://schemas.microsoft.com/office/drawing/2014/main" id="{16FA2633-0FC4-4AF4-AA73-00F86DF2C9C3}"/>
              </a:ext>
            </a:extLst>
          </p:cNvPr>
          <p:cNvSpPr/>
          <p:nvPr/>
        </p:nvSpPr>
        <p:spPr>
          <a:xfrm>
            <a:off x="2966666" y="26128556"/>
            <a:ext cx="283795" cy="28379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87" name="Rectangle 186">
            <a:extLst>
              <a:ext uri="{FF2B5EF4-FFF2-40B4-BE49-F238E27FC236}">
                <a16:creationId xmlns:a16="http://schemas.microsoft.com/office/drawing/2014/main" id="{18179676-330E-4ED1-9B34-08ED9542F9CE}"/>
              </a:ext>
            </a:extLst>
          </p:cNvPr>
          <p:cNvSpPr/>
          <p:nvPr/>
        </p:nvSpPr>
        <p:spPr>
          <a:xfrm>
            <a:off x="6896317" y="26128556"/>
            <a:ext cx="283795" cy="283795"/>
          </a:xfrm>
          <a:prstGeom prst="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1" name="TextBox 20">
            <a:extLst>
              <a:ext uri="{FF2B5EF4-FFF2-40B4-BE49-F238E27FC236}">
                <a16:creationId xmlns:a16="http://schemas.microsoft.com/office/drawing/2014/main" id="{9B63E33B-534F-4078-A033-6E3BACCD7DAC}"/>
              </a:ext>
            </a:extLst>
          </p:cNvPr>
          <p:cNvSpPr txBox="1"/>
          <p:nvPr/>
        </p:nvSpPr>
        <p:spPr>
          <a:xfrm>
            <a:off x="3235010" y="25964721"/>
            <a:ext cx="3428054" cy="577530"/>
          </a:xfrm>
          <a:prstGeom prst="rect">
            <a:avLst/>
          </a:prstGeom>
          <a:noFill/>
        </p:spPr>
        <p:txBody>
          <a:bodyPr wrap="none" rtlCol="0">
            <a:spAutoFit/>
          </a:bodyPr>
          <a:lstStyle/>
          <a:p>
            <a:r>
              <a:rPr lang="en-US" sz="3153" dirty="0">
                <a:latin typeface="+mj-lt"/>
              </a:rPr>
              <a:t>tailored to language</a:t>
            </a:r>
          </a:p>
        </p:txBody>
      </p:sp>
      <p:sp>
        <p:nvSpPr>
          <p:cNvPr id="188" name="TextBox 187">
            <a:extLst>
              <a:ext uri="{FF2B5EF4-FFF2-40B4-BE49-F238E27FC236}">
                <a16:creationId xmlns:a16="http://schemas.microsoft.com/office/drawing/2014/main" id="{1CF3FA35-1B09-4450-AB02-54B803B178E1}"/>
              </a:ext>
            </a:extLst>
          </p:cNvPr>
          <p:cNvSpPr txBox="1"/>
          <p:nvPr/>
        </p:nvSpPr>
        <p:spPr>
          <a:xfrm>
            <a:off x="7261473" y="26001987"/>
            <a:ext cx="3091039" cy="577530"/>
          </a:xfrm>
          <a:prstGeom prst="rect">
            <a:avLst/>
          </a:prstGeom>
          <a:noFill/>
        </p:spPr>
        <p:txBody>
          <a:bodyPr wrap="none" rtlCol="0">
            <a:spAutoFit/>
          </a:bodyPr>
          <a:lstStyle/>
          <a:p>
            <a:r>
              <a:rPr lang="en-US" sz="3153" dirty="0">
                <a:latin typeface="+mj-lt"/>
              </a:rPr>
              <a:t>language agnostic</a:t>
            </a:r>
          </a:p>
        </p:txBody>
      </p:sp>
      <p:sp>
        <p:nvSpPr>
          <p:cNvPr id="22" name="Arrow: Right 21">
            <a:extLst>
              <a:ext uri="{FF2B5EF4-FFF2-40B4-BE49-F238E27FC236}">
                <a16:creationId xmlns:a16="http://schemas.microsoft.com/office/drawing/2014/main" id="{7FB93F89-C971-4114-B8E6-2A088206A8EE}"/>
              </a:ext>
            </a:extLst>
          </p:cNvPr>
          <p:cNvSpPr/>
          <p:nvPr/>
        </p:nvSpPr>
        <p:spPr>
          <a:xfrm>
            <a:off x="5037864" y="24372241"/>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89" name="Arrow: Right 188">
            <a:extLst>
              <a:ext uri="{FF2B5EF4-FFF2-40B4-BE49-F238E27FC236}">
                <a16:creationId xmlns:a16="http://schemas.microsoft.com/office/drawing/2014/main" id="{970417FA-22D6-46F6-B0E1-4AE69659214A}"/>
              </a:ext>
            </a:extLst>
          </p:cNvPr>
          <p:cNvSpPr/>
          <p:nvPr/>
        </p:nvSpPr>
        <p:spPr>
          <a:xfrm>
            <a:off x="14643449" y="24956215"/>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0" name="Arrow: Right 189">
            <a:extLst>
              <a:ext uri="{FF2B5EF4-FFF2-40B4-BE49-F238E27FC236}">
                <a16:creationId xmlns:a16="http://schemas.microsoft.com/office/drawing/2014/main" id="{2D9CA1B2-42F6-4850-9CC9-517F63579190}"/>
              </a:ext>
            </a:extLst>
          </p:cNvPr>
          <p:cNvSpPr/>
          <p:nvPr/>
        </p:nvSpPr>
        <p:spPr>
          <a:xfrm rot="19714964">
            <a:off x="7462025" y="24007020"/>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1" name="Arrow: Right 190">
            <a:extLst>
              <a:ext uri="{FF2B5EF4-FFF2-40B4-BE49-F238E27FC236}">
                <a16:creationId xmlns:a16="http://schemas.microsoft.com/office/drawing/2014/main" id="{B965C362-6C6E-4D41-A2D3-190F5C3C8792}"/>
              </a:ext>
            </a:extLst>
          </p:cNvPr>
          <p:cNvSpPr/>
          <p:nvPr/>
        </p:nvSpPr>
        <p:spPr>
          <a:xfrm rot="1660047">
            <a:off x="7435084" y="24750076"/>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3" name="Arrow: Right 192">
            <a:extLst>
              <a:ext uri="{FF2B5EF4-FFF2-40B4-BE49-F238E27FC236}">
                <a16:creationId xmlns:a16="http://schemas.microsoft.com/office/drawing/2014/main" id="{B88ACDEC-BEE0-4D6D-A53B-8FAD85DB74B3}"/>
              </a:ext>
            </a:extLst>
          </p:cNvPr>
          <p:cNvSpPr/>
          <p:nvPr/>
        </p:nvSpPr>
        <p:spPr>
          <a:xfrm rot="19714964">
            <a:off x="9708903" y="24542553"/>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4" name="Arrow: Right 193">
            <a:extLst>
              <a:ext uri="{FF2B5EF4-FFF2-40B4-BE49-F238E27FC236}">
                <a16:creationId xmlns:a16="http://schemas.microsoft.com/office/drawing/2014/main" id="{3633EBC7-0411-4B06-840C-E6DF2FA896D3}"/>
              </a:ext>
            </a:extLst>
          </p:cNvPr>
          <p:cNvSpPr/>
          <p:nvPr/>
        </p:nvSpPr>
        <p:spPr>
          <a:xfrm rot="1660047">
            <a:off x="9680290" y="25359049"/>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5" name="Arrow: Right 194">
            <a:extLst>
              <a:ext uri="{FF2B5EF4-FFF2-40B4-BE49-F238E27FC236}">
                <a16:creationId xmlns:a16="http://schemas.microsoft.com/office/drawing/2014/main" id="{18536C0A-EFBB-49A0-9CFF-8927BD97F4F9}"/>
              </a:ext>
            </a:extLst>
          </p:cNvPr>
          <p:cNvSpPr/>
          <p:nvPr/>
        </p:nvSpPr>
        <p:spPr>
          <a:xfrm rot="19860865">
            <a:off x="12362197" y="25215130"/>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196" name="Arrow: Right 195">
            <a:extLst>
              <a:ext uri="{FF2B5EF4-FFF2-40B4-BE49-F238E27FC236}">
                <a16:creationId xmlns:a16="http://schemas.microsoft.com/office/drawing/2014/main" id="{E16AF443-A29D-41EE-8E48-566576C4540B}"/>
              </a:ext>
            </a:extLst>
          </p:cNvPr>
          <p:cNvSpPr/>
          <p:nvPr/>
        </p:nvSpPr>
        <p:spPr>
          <a:xfrm rot="1660047">
            <a:off x="12381911" y="24800841"/>
            <a:ext cx="350401" cy="2817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graphicFrame>
        <p:nvGraphicFramePr>
          <p:cNvPr id="197" name="Content Placeholder 7">
            <a:extLst>
              <a:ext uri="{FF2B5EF4-FFF2-40B4-BE49-F238E27FC236}">
                <a16:creationId xmlns:a16="http://schemas.microsoft.com/office/drawing/2014/main" id="{50F78828-4F4B-4D8A-9A99-3EF9C34318CD}"/>
              </a:ext>
            </a:extLst>
          </p:cNvPr>
          <p:cNvGraphicFramePr>
            <a:graphicFrameLocks/>
          </p:cNvGraphicFramePr>
          <p:nvPr>
            <p:extLst>
              <p:ext uri="{D42A27DB-BD31-4B8C-83A1-F6EECF244321}">
                <p14:modId xmlns:p14="http://schemas.microsoft.com/office/powerpoint/2010/main" val="902939931"/>
              </p:ext>
            </p:extLst>
          </p:nvPr>
        </p:nvGraphicFramePr>
        <p:xfrm>
          <a:off x="2625390" y="6986207"/>
          <a:ext cx="4980287" cy="4019800"/>
        </p:xfrm>
        <a:graphic>
          <a:graphicData uri="http://schemas.openxmlformats.org/drawingml/2006/chart">
            <c:chart xmlns:c="http://schemas.openxmlformats.org/drawingml/2006/chart" xmlns:r="http://schemas.openxmlformats.org/officeDocument/2006/relationships" r:id="rId33"/>
          </a:graphicData>
        </a:graphic>
      </p:graphicFrame>
      <p:sp>
        <p:nvSpPr>
          <p:cNvPr id="66" name="TextBox 65">
            <a:extLst>
              <a:ext uri="{FF2B5EF4-FFF2-40B4-BE49-F238E27FC236}">
                <a16:creationId xmlns:a16="http://schemas.microsoft.com/office/drawing/2014/main" id="{AD34F863-2802-4503-BE0D-01214A60FA64}"/>
              </a:ext>
            </a:extLst>
          </p:cNvPr>
          <p:cNvSpPr txBox="1"/>
          <p:nvPr/>
        </p:nvSpPr>
        <p:spPr>
          <a:xfrm>
            <a:off x="7539811" y="7226670"/>
            <a:ext cx="18006190" cy="3416320"/>
          </a:xfrm>
          <a:prstGeom prst="rect">
            <a:avLst/>
          </a:prstGeom>
          <a:noFill/>
        </p:spPr>
        <p:txBody>
          <a:bodyPr wrap="square" rtlCol="0">
            <a:spAutoFit/>
          </a:bodyPr>
          <a:lstStyle/>
          <a:p>
            <a:r>
              <a:rPr lang="en-GB" sz="3600" dirty="0"/>
              <a:t>If imitation is flattery, then the Internet is surprisingly full of praise. Specifically, the code programmers check into large scale software repositories is riddled with duplicates. Our paper involves the analysis of 4.5M non-fork projects on GitHub; 428M files in Java, C++, Python, and JavaScript. We found only 85M unique files. In other words, 79% of GitHub consists of duplicates. There is variability between languages. JavaScript has the highest rate, only 4%</a:t>
            </a:r>
          </a:p>
          <a:p>
            <a:r>
              <a:rPr lang="en-GB" sz="3600" dirty="0"/>
              <a:t>of the files are distinct. Java has the least, 60% of files are distinct. </a:t>
            </a:r>
            <a:endParaRPr lang="en-US" sz="3600" dirty="0"/>
          </a:p>
        </p:txBody>
      </p:sp>
      <p:sp>
        <p:nvSpPr>
          <p:cNvPr id="198" name="Callout: Bent Line 197">
            <a:extLst>
              <a:ext uri="{FF2B5EF4-FFF2-40B4-BE49-F238E27FC236}">
                <a16:creationId xmlns:a16="http://schemas.microsoft.com/office/drawing/2014/main" id="{64216562-A7C5-4101-8AFB-ADB04AA88312}"/>
              </a:ext>
            </a:extLst>
          </p:cNvPr>
          <p:cNvSpPr/>
          <p:nvPr/>
        </p:nvSpPr>
        <p:spPr>
          <a:xfrm>
            <a:off x="6459713" y="7034922"/>
            <a:ext cx="855959" cy="577093"/>
          </a:xfrm>
          <a:prstGeom prst="borderCallout2">
            <a:avLst>
              <a:gd name="adj1" fmla="val 18750"/>
              <a:gd name="adj2" fmla="val -8333"/>
              <a:gd name="adj3" fmla="val 18750"/>
              <a:gd name="adj4" fmla="val -61180"/>
              <a:gd name="adj5" fmla="val 57694"/>
              <a:gd name="adj6" fmla="val -74851"/>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3200" dirty="0">
                <a:solidFill>
                  <a:schemeClr val="tx1"/>
                </a:solidFill>
              </a:rPr>
              <a:t>12%</a:t>
            </a:r>
          </a:p>
        </p:txBody>
      </p:sp>
      <p:sp>
        <p:nvSpPr>
          <p:cNvPr id="199" name="Callout: Bent Line 198">
            <a:extLst>
              <a:ext uri="{FF2B5EF4-FFF2-40B4-BE49-F238E27FC236}">
                <a16:creationId xmlns:a16="http://schemas.microsoft.com/office/drawing/2014/main" id="{7A0CB1E6-BC62-48C7-A418-CB504C6C1498}"/>
              </a:ext>
            </a:extLst>
          </p:cNvPr>
          <p:cNvSpPr/>
          <p:nvPr/>
        </p:nvSpPr>
        <p:spPr>
          <a:xfrm>
            <a:off x="2772755" y="10343884"/>
            <a:ext cx="790810" cy="531551"/>
          </a:xfrm>
          <a:prstGeom prst="borderCallout2">
            <a:avLst>
              <a:gd name="adj1" fmla="val 79276"/>
              <a:gd name="adj2" fmla="val 109511"/>
              <a:gd name="adj3" fmla="val 79276"/>
              <a:gd name="adj4" fmla="val 152245"/>
              <a:gd name="adj5" fmla="val -10758"/>
              <a:gd name="adj6" fmla="val 200817"/>
            </a:avLst>
          </a:prstGeom>
          <a:solidFill>
            <a:schemeClr val="bg2"/>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3200" dirty="0">
                <a:solidFill>
                  <a:schemeClr val="tx1"/>
                </a:solidFill>
              </a:rPr>
              <a:t>79%</a:t>
            </a:r>
          </a:p>
        </p:txBody>
      </p:sp>
      <p:sp>
        <p:nvSpPr>
          <p:cNvPr id="200" name="Callout: Bent Line 199">
            <a:extLst>
              <a:ext uri="{FF2B5EF4-FFF2-40B4-BE49-F238E27FC236}">
                <a16:creationId xmlns:a16="http://schemas.microsoft.com/office/drawing/2014/main" id="{B3D139B5-7BE8-4571-BDF7-5628FE62B5D4}"/>
              </a:ext>
            </a:extLst>
          </p:cNvPr>
          <p:cNvSpPr/>
          <p:nvPr/>
        </p:nvSpPr>
        <p:spPr>
          <a:xfrm>
            <a:off x="4887262" y="8072833"/>
            <a:ext cx="804555" cy="515317"/>
          </a:xfrm>
          <a:prstGeom prst="borderCallout2">
            <a:avLst>
              <a:gd name="adj1" fmla="val 41547"/>
              <a:gd name="adj2" fmla="val 110745"/>
              <a:gd name="adj3" fmla="val 41728"/>
              <a:gd name="adj4" fmla="val 141672"/>
              <a:gd name="adj5" fmla="val -17209"/>
              <a:gd name="adj6" fmla="val 190001"/>
            </a:avLst>
          </a:prstGeom>
          <a:solidFill>
            <a:schemeClr val="bg2"/>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3200" dirty="0">
                <a:solidFill>
                  <a:schemeClr val="tx1"/>
                </a:solidFill>
              </a:rPr>
              <a:t>9%</a:t>
            </a:r>
          </a:p>
        </p:txBody>
      </p:sp>
      <p:sp>
        <p:nvSpPr>
          <p:cNvPr id="74" name="Rectangle 73">
            <a:extLst>
              <a:ext uri="{FF2B5EF4-FFF2-40B4-BE49-F238E27FC236}">
                <a16:creationId xmlns:a16="http://schemas.microsoft.com/office/drawing/2014/main" id="{1EEC9295-A53B-482D-8D7F-FD164CBB9D59}"/>
              </a:ext>
            </a:extLst>
          </p:cNvPr>
          <p:cNvSpPr/>
          <p:nvPr/>
        </p:nvSpPr>
        <p:spPr>
          <a:xfrm>
            <a:off x="27459358" y="24869016"/>
            <a:ext cx="215148" cy="228095"/>
          </a:xfrm>
          <a:prstGeom prst="rect">
            <a:avLst/>
          </a:prstGeom>
          <a:pattFill prst="dk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01" name="Rectangle 200">
            <a:extLst>
              <a:ext uri="{FF2B5EF4-FFF2-40B4-BE49-F238E27FC236}">
                <a16:creationId xmlns:a16="http://schemas.microsoft.com/office/drawing/2014/main" id="{D5582EEC-58FF-4D45-B941-798076ABD03B}"/>
              </a:ext>
            </a:extLst>
          </p:cNvPr>
          <p:cNvSpPr/>
          <p:nvPr/>
        </p:nvSpPr>
        <p:spPr>
          <a:xfrm>
            <a:off x="29862569" y="24861694"/>
            <a:ext cx="215148" cy="228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75" name="TextBox 74">
            <a:extLst>
              <a:ext uri="{FF2B5EF4-FFF2-40B4-BE49-F238E27FC236}">
                <a16:creationId xmlns:a16="http://schemas.microsoft.com/office/drawing/2014/main" id="{7CF06DFE-D660-4E1D-BC69-3AB16F30BFB9}"/>
              </a:ext>
            </a:extLst>
          </p:cNvPr>
          <p:cNvSpPr txBox="1"/>
          <p:nvPr/>
        </p:nvSpPr>
        <p:spPr>
          <a:xfrm>
            <a:off x="27661290" y="24776543"/>
            <a:ext cx="1539076" cy="383503"/>
          </a:xfrm>
          <a:prstGeom prst="rect">
            <a:avLst/>
          </a:prstGeom>
          <a:noFill/>
        </p:spPr>
        <p:txBody>
          <a:bodyPr wrap="none" rtlCol="0">
            <a:spAutoFit/>
          </a:bodyPr>
          <a:lstStyle/>
          <a:p>
            <a:r>
              <a:rPr lang="en-US" sz="1892" dirty="0">
                <a:latin typeface="+mj-lt"/>
              </a:rPr>
              <a:t>entire dataset</a:t>
            </a:r>
          </a:p>
        </p:txBody>
      </p:sp>
      <p:sp>
        <p:nvSpPr>
          <p:cNvPr id="202" name="TextBox 201">
            <a:extLst>
              <a:ext uri="{FF2B5EF4-FFF2-40B4-BE49-F238E27FC236}">
                <a16:creationId xmlns:a16="http://schemas.microsoft.com/office/drawing/2014/main" id="{8F511B44-3753-4A3E-8189-EAE7D73593AC}"/>
              </a:ext>
            </a:extLst>
          </p:cNvPr>
          <p:cNvSpPr txBox="1"/>
          <p:nvPr/>
        </p:nvSpPr>
        <p:spPr>
          <a:xfrm>
            <a:off x="30065429" y="24757109"/>
            <a:ext cx="947695" cy="383503"/>
          </a:xfrm>
          <a:prstGeom prst="rect">
            <a:avLst/>
          </a:prstGeom>
          <a:noFill/>
        </p:spPr>
        <p:txBody>
          <a:bodyPr wrap="none" rtlCol="0">
            <a:spAutoFit/>
          </a:bodyPr>
          <a:lstStyle/>
          <a:p>
            <a:r>
              <a:rPr lang="en-US" sz="1892" dirty="0">
                <a:latin typeface="+mj-lt"/>
              </a:rPr>
              <a:t>without</a:t>
            </a:r>
          </a:p>
        </p:txBody>
      </p:sp>
      <p:pic>
        <p:nvPicPr>
          <p:cNvPr id="203" name="Picture 202">
            <a:extLst>
              <a:ext uri="{FF2B5EF4-FFF2-40B4-BE49-F238E27FC236}">
                <a16:creationId xmlns:a16="http://schemas.microsoft.com/office/drawing/2014/main" id="{89D1740E-8F90-4899-8A78-ABF9D845D63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013123" y="24798257"/>
            <a:ext cx="950003" cy="369611"/>
          </a:xfrm>
          <a:prstGeom prst="rect">
            <a:avLst/>
          </a:prstGeom>
        </p:spPr>
      </p:pic>
      <p:pic>
        <p:nvPicPr>
          <p:cNvPr id="204" name="Picture 203">
            <a:extLst>
              <a:ext uri="{FF2B5EF4-FFF2-40B4-BE49-F238E27FC236}">
                <a16:creationId xmlns:a16="http://schemas.microsoft.com/office/drawing/2014/main" id="{FF2D34F1-3EDD-4C8D-9A52-17FD8118E13E}"/>
              </a:ext>
            </a:extLst>
          </p:cNvPr>
          <p:cNvPicPr>
            <a:picLocks noChangeAspect="1"/>
          </p:cNvPicPr>
          <p:nvPr/>
        </p:nvPicPr>
        <p:blipFill>
          <a:blip r:embed="rId34"/>
          <a:stretch>
            <a:fillRect/>
          </a:stretch>
        </p:blipFill>
        <p:spPr>
          <a:xfrm>
            <a:off x="38153145" y="27609119"/>
            <a:ext cx="1369773" cy="596448"/>
          </a:xfrm>
          <a:prstGeom prst="rect">
            <a:avLst/>
          </a:prstGeom>
        </p:spPr>
      </p:pic>
      <p:pic>
        <p:nvPicPr>
          <p:cNvPr id="205" name="Picture 204">
            <a:extLst>
              <a:ext uri="{FF2B5EF4-FFF2-40B4-BE49-F238E27FC236}">
                <a16:creationId xmlns:a16="http://schemas.microsoft.com/office/drawing/2014/main" id="{5DDE44BE-2308-4767-80D0-39046C747FFE}"/>
              </a:ext>
            </a:extLst>
          </p:cNvPr>
          <p:cNvPicPr>
            <a:picLocks noChangeAspect="1"/>
          </p:cNvPicPr>
          <p:nvPr/>
        </p:nvPicPr>
        <p:blipFill>
          <a:blip r:embed="rId35"/>
          <a:stretch>
            <a:fillRect/>
          </a:stretch>
        </p:blipFill>
        <p:spPr>
          <a:xfrm>
            <a:off x="38168704" y="28473293"/>
            <a:ext cx="1354214" cy="622090"/>
          </a:xfrm>
          <a:prstGeom prst="rect">
            <a:avLst/>
          </a:prstGeom>
        </p:spPr>
      </p:pic>
      <p:pic>
        <p:nvPicPr>
          <p:cNvPr id="86" name="Graphic 85">
            <a:extLst>
              <a:ext uri="{FF2B5EF4-FFF2-40B4-BE49-F238E27FC236}">
                <a16:creationId xmlns:a16="http://schemas.microsoft.com/office/drawing/2014/main" id="{74022D4C-4477-4B57-9ED4-A9C3DF2AA0CC}"/>
              </a:ext>
            </a:extLst>
          </p:cNvPr>
          <p:cNvPicPr>
            <a:picLocks noChangeAspect="1"/>
          </p:cNvPicPr>
          <p:nvPr/>
        </p:nvPicPr>
        <p:blipFill>
          <a:blip r:embed="rId36">
            <a:duotone>
              <a:prstClr val="black"/>
              <a:schemeClr val="accent1">
                <a:tint val="45000"/>
                <a:satMod val="400000"/>
              </a:schemeClr>
            </a:duotone>
            <a:extLst>
              <a:ext uri="{96DAC541-7B7A-43D3-8B79-37D633B846F1}">
                <asvg:svgBlip xmlns:asvg="http://schemas.microsoft.com/office/drawing/2016/SVG/main" r:embed="rId37"/>
              </a:ext>
            </a:extLst>
          </a:blip>
          <a:stretch>
            <a:fillRect/>
          </a:stretch>
        </p:blipFill>
        <p:spPr>
          <a:xfrm>
            <a:off x="19132386" y="20926343"/>
            <a:ext cx="441733" cy="441733"/>
          </a:xfrm>
          <a:prstGeom prst="rect">
            <a:avLst/>
          </a:prstGeom>
        </p:spPr>
      </p:pic>
      <p:pic>
        <p:nvPicPr>
          <p:cNvPr id="206" name="Graphic 205">
            <a:extLst>
              <a:ext uri="{FF2B5EF4-FFF2-40B4-BE49-F238E27FC236}">
                <a16:creationId xmlns:a16="http://schemas.microsoft.com/office/drawing/2014/main" id="{22DC5276-DA99-4AB4-8B23-009A1EEDD77D}"/>
              </a:ext>
            </a:extLst>
          </p:cNvPr>
          <p:cNvPicPr>
            <a:picLocks noChangeAspect="1"/>
          </p:cNvPicPr>
          <p:nvPr/>
        </p:nvPicPr>
        <p:blipFill>
          <a:blip r:embed="rId36">
            <a:grayscl/>
            <a:extLst>
              <a:ext uri="{96DAC541-7B7A-43D3-8B79-37D633B846F1}">
                <asvg:svgBlip xmlns:asvg="http://schemas.microsoft.com/office/drawing/2016/SVG/main" r:embed="rId37"/>
              </a:ext>
            </a:extLst>
          </a:blip>
          <a:stretch>
            <a:fillRect/>
          </a:stretch>
        </p:blipFill>
        <p:spPr>
          <a:xfrm>
            <a:off x="19901120" y="20743507"/>
            <a:ext cx="441733" cy="441733"/>
          </a:xfrm>
          <a:prstGeom prst="rect">
            <a:avLst/>
          </a:prstGeom>
        </p:spPr>
      </p:pic>
      <p:pic>
        <p:nvPicPr>
          <p:cNvPr id="207" name="Graphic 206">
            <a:extLst>
              <a:ext uri="{FF2B5EF4-FFF2-40B4-BE49-F238E27FC236}">
                <a16:creationId xmlns:a16="http://schemas.microsoft.com/office/drawing/2014/main" id="{D15F1EE0-3AF7-4AFB-A2A6-BC8C774FD441}"/>
              </a:ext>
            </a:extLst>
          </p:cNvPr>
          <p:cNvPicPr>
            <a:picLocks noChangeAspect="1"/>
          </p:cNvPicPr>
          <p:nvPr/>
        </p:nvPicPr>
        <p:blipFill>
          <a:blip r:embed="rId36">
            <a:duotone>
              <a:prstClr val="black"/>
              <a:schemeClr val="accent2">
                <a:tint val="45000"/>
                <a:satMod val="400000"/>
              </a:schemeClr>
            </a:duotone>
            <a:extLst>
              <a:ext uri="{96DAC541-7B7A-43D3-8B79-37D633B846F1}">
                <asvg:svgBlip xmlns:asvg="http://schemas.microsoft.com/office/drawing/2016/SVG/main" r:embed="rId37"/>
              </a:ext>
            </a:extLst>
          </a:blip>
          <a:stretch>
            <a:fillRect/>
          </a:stretch>
        </p:blipFill>
        <p:spPr>
          <a:xfrm>
            <a:off x="19495962" y="21606050"/>
            <a:ext cx="441733" cy="441733"/>
          </a:xfrm>
          <a:prstGeom prst="rect">
            <a:avLst/>
          </a:prstGeom>
        </p:spPr>
      </p:pic>
      <p:pic>
        <p:nvPicPr>
          <p:cNvPr id="209" name="Graphic 208">
            <a:extLst>
              <a:ext uri="{FF2B5EF4-FFF2-40B4-BE49-F238E27FC236}">
                <a16:creationId xmlns:a16="http://schemas.microsoft.com/office/drawing/2014/main" id="{2CA8D9B2-4D48-4B3D-87DF-CC82F42C9B7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9176131" y="22220951"/>
            <a:ext cx="441733" cy="441733"/>
          </a:xfrm>
          <a:prstGeom prst="rect">
            <a:avLst/>
          </a:prstGeom>
        </p:spPr>
      </p:pic>
      <p:pic>
        <p:nvPicPr>
          <p:cNvPr id="210" name="Graphic 209">
            <a:extLst>
              <a:ext uri="{FF2B5EF4-FFF2-40B4-BE49-F238E27FC236}">
                <a16:creationId xmlns:a16="http://schemas.microsoft.com/office/drawing/2014/main" id="{D1B6DF3D-8919-4163-90F5-DAF2A1812157}"/>
              </a:ext>
            </a:extLst>
          </p:cNvPr>
          <p:cNvPicPr>
            <a:picLocks noChangeAspect="1"/>
          </p:cNvPicPr>
          <p:nvPr/>
        </p:nvPicPr>
        <p:blipFill>
          <a:blip r:embed="rId36">
            <a:duotone>
              <a:prstClr val="black"/>
              <a:schemeClr val="accent1">
                <a:tint val="45000"/>
                <a:satMod val="400000"/>
              </a:schemeClr>
            </a:duotone>
            <a:extLst>
              <a:ext uri="{96DAC541-7B7A-43D3-8B79-37D633B846F1}">
                <asvg:svgBlip xmlns:asvg="http://schemas.microsoft.com/office/drawing/2016/SVG/main" r:embed="rId37"/>
              </a:ext>
            </a:extLst>
          </a:blip>
          <a:stretch>
            <a:fillRect/>
          </a:stretch>
        </p:blipFill>
        <p:spPr>
          <a:xfrm>
            <a:off x="22646606" y="22056420"/>
            <a:ext cx="441733" cy="441733"/>
          </a:xfrm>
          <a:prstGeom prst="rect">
            <a:avLst/>
          </a:prstGeom>
        </p:spPr>
      </p:pic>
      <p:pic>
        <p:nvPicPr>
          <p:cNvPr id="211" name="Graphic 210">
            <a:extLst>
              <a:ext uri="{FF2B5EF4-FFF2-40B4-BE49-F238E27FC236}">
                <a16:creationId xmlns:a16="http://schemas.microsoft.com/office/drawing/2014/main" id="{9B1C5717-04B1-48C9-BDA3-986C4FDF96FE}"/>
              </a:ext>
            </a:extLst>
          </p:cNvPr>
          <p:cNvPicPr>
            <a:picLocks noChangeAspect="1"/>
          </p:cNvPicPr>
          <p:nvPr/>
        </p:nvPicPr>
        <p:blipFill>
          <a:blip r:embed="rId36">
            <a:duotone>
              <a:prstClr val="black"/>
              <a:schemeClr val="accent2">
                <a:tint val="45000"/>
                <a:satMod val="400000"/>
              </a:schemeClr>
            </a:duotone>
            <a:extLst>
              <a:ext uri="{96DAC541-7B7A-43D3-8B79-37D633B846F1}">
                <asvg:svgBlip xmlns:asvg="http://schemas.microsoft.com/office/drawing/2016/SVG/main" r:embed="rId37"/>
              </a:ext>
            </a:extLst>
          </a:blip>
          <a:stretch>
            <a:fillRect/>
          </a:stretch>
        </p:blipFill>
        <p:spPr>
          <a:xfrm>
            <a:off x="23502575" y="22837243"/>
            <a:ext cx="441733" cy="441733"/>
          </a:xfrm>
          <a:prstGeom prst="rect">
            <a:avLst/>
          </a:prstGeom>
        </p:spPr>
      </p:pic>
      <p:pic>
        <p:nvPicPr>
          <p:cNvPr id="212" name="Graphic 211">
            <a:extLst>
              <a:ext uri="{FF2B5EF4-FFF2-40B4-BE49-F238E27FC236}">
                <a16:creationId xmlns:a16="http://schemas.microsoft.com/office/drawing/2014/main" id="{111852AC-7516-4FFC-9847-1A3FE353962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2990562" y="23527356"/>
            <a:ext cx="441733" cy="441733"/>
          </a:xfrm>
          <a:prstGeom prst="rect">
            <a:avLst/>
          </a:prstGeom>
        </p:spPr>
      </p:pic>
      <p:pic>
        <p:nvPicPr>
          <p:cNvPr id="213" name="Graphic 212">
            <a:extLst>
              <a:ext uri="{FF2B5EF4-FFF2-40B4-BE49-F238E27FC236}">
                <a16:creationId xmlns:a16="http://schemas.microsoft.com/office/drawing/2014/main" id="{EC6856A4-4776-4F13-9918-A9EE523DE70C}"/>
              </a:ext>
            </a:extLst>
          </p:cNvPr>
          <p:cNvPicPr>
            <a:picLocks noChangeAspect="1"/>
          </p:cNvPicPr>
          <p:nvPr/>
        </p:nvPicPr>
        <p:blipFill>
          <a:blip r:embed="rId36">
            <a:duotone>
              <a:prstClr val="black"/>
              <a:schemeClr val="accent6">
                <a:tint val="45000"/>
                <a:satMod val="400000"/>
              </a:schemeClr>
            </a:duotone>
            <a:extLst>
              <a:ext uri="{96DAC541-7B7A-43D3-8B79-37D633B846F1}">
                <asvg:svgBlip xmlns:asvg="http://schemas.microsoft.com/office/drawing/2016/SVG/main" r:embed="rId37"/>
              </a:ext>
            </a:extLst>
          </a:blip>
          <a:stretch>
            <a:fillRect/>
          </a:stretch>
        </p:blipFill>
        <p:spPr>
          <a:xfrm>
            <a:off x="22425741" y="23079758"/>
            <a:ext cx="441733" cy="441733"/>
          </a:xfrm>
          <a:prstGeom prst="rect">
            <a:avLst/>
          </a:prstGeom>
        </p:spPr>
      </p:pic>
      <p:pic>
        <p:nvPicPr>
          <p:cNvPr id="214" name="Graphic 213">
            <a:extLst>
              <a:ext uri="{FF2B5EF4-FFF2-40B4-BE49-F238E27FC236}">
                <a16:creationId xmlns:a16="http://schemas.microsoft.com/office/drawing/2014/main" id="{4310F715-FF76-4B53-9655-03E8CC0D5AD6}"/>
              </a:ext>
            </a:extLst>
          </p:cNvPr>
          <p:cNvPicPr>
            <a:picLocks noChangeAspect="1"/>
          </p:cNvPicPr>
          <p:nvPr/>
        </p:nvPicPr>
        <p:blipFill>
          <a:blip r:embed="rId36">
            <a:duotone>
              <a:prstClr val="black"/>
              <a:schemeClr val="accent6">
                <a:tint val="45000"/>
                <a:satMod val="400000"/>
              </a:schemeClr>
            </a:duotone>
            <a:extLst>
              <a:ext uri="{96DAC541-7B7A-43D3-8B79-37D633B846F1}">
                <asvg:svgBlip xmlns:asvg="http://schemas.microsoft.com/office/drawing/2016/SVG/main" r:embed="rId37"/>
              </a:ext>
            </a:extLst>
          </a:blip>
          <a:stretch>
            <a:fillRect/>
          </a:stretch>
        </p:blipFill>
        <p:spPr>
          <a:xfrm>
            <a:off x="19879409" y="22136308"/>
            <a:ext cx="441733" cy="441733"/>
          </a:xfrm>
          <a:prstGeom prst="rect">
            <a:avLst/>
          </a:prstGeom>
        </p:spPr>
      </p:pic>
      <p:pic>
        <p:nvPicPr>
          <p:cNvPr id="215" name="Graphic 214">
            <a:extLst>
              <a:ext uri="{FF2B5EF4-FFF2-40B4-BE49-F238E27FC236}">
                <a16:creationId xmlns:a16="http://schemas.microsoft.com/office/drawing/2014/main" id="{E553CA1E-561D-40F9-95BE-9A60DC7790AC}"/>
              </a:ext>
            </a:extLst>
          </p:cNvPr>
          <p:cNvPicPr>
            <a:picLocks noChangeAspect="1"/>
          </p:cNvPicPr>
          <p:nvPr/>
        </p:nvPicPr>
        <p:blipFill>
          <a:blip r:embed="rId36">
            <a:duotone>
              <a:prstClr val="black"/>
              <a:schemeClr val="accent4">
                <a:tint val="45000"/>
                <a:satMod val="400000"/>
              </a:schemeClr>
            </a:duotone>
            <a:extLst>
              <a:ext uri="{96DAC541-7B7A-43D3-8B79-37D633B846F1}">
                <asvg:svgBlip xmlns:asvg="http://schemas.microsoft.com/office/drawing/2016/SVG/main" r:embed="rId37"/>
              </a:ext>
            </a:extLst>
          </a:blip>
          <a:stretch>
            <a:fillRect/>
          </a:stretch>
        </p:blipFill>
        <p:spPr>
          <a:xfrm>
            <a:off x="23573816" y="22081599"/>
            <a:ext cx="441733" cy="441733"/>
          </a:xfrm>
          <a:prstGeom prst="rect">
            <a:avLst/>
          </a:prstGeom>
        </p:spPr>
      </p:pic>
      <p:sp>
        <p:nvSpPr>
          <p:cNvPr id="88" name="TextBox 87">
            <a:extLst>
              <a:ext uri="{FF2B5EF4-FFF2-40B4-BE49-F238E27FC236}">
                <a16:creationId xmlns:a16="http://schemas.microsoft.com/office/drawing/2014/main" id="{927486A7-3B08-4AF3-ACF2-F28B6A0F8747}"/>
              </a:ext>
            </a:extLst>
          </p:cNvPr>
          <p:cNvSpPr txBox="1"/>
          <p:nvPr/>
        </p:nvSpPr>
        <p:spPr>
          <a:xfrm>
            <a:off x="18919159" y="22853229"/>
            <a:ext cx="1645963" cy="577530"/>
          </a:xfrm>
          <a:prstGeom prst="rect">
            <a:avLst/>
          </a:prstGeom>
          <a:noFill/>
        </p:spPr>
        <p:txBody>
          <a:bodyPr wrap="none" rtlCol="0">
            <a:spAutoFit/>
          </a:bodyPr>
          <a:lstStyle/>
          <a:p>
            <a:r>
              <a:rPr lang="en-US" sz="3153" dirty="0">
                <a:latin typeface="+mj-lt"/>
              </a:rPr>
              <a:t>Project A</a:t>
            </a:r>
          </a:p>
        </p:txBody>
      </p:sp>
      <p:sp>
        <p:nvSpPr>
          <p:cNvPr id="217" name="TextBox 216">
            <a:extLst>
              <a:ext uri="{FF2B5EF4-FFF2-40B4-BE49-F238E27FC236}">
                <a16:creationId xmlns:a16="http://schemas.microsoft.com/office/drawing/2014/main" id="{3F465FB9-6564-4707-9588-8D5F5FD05956}"/>
              </a:ext>
            </a:extLst>
          </p:cNvPr>
          <p:cNvSpPr txBox="1"/>
          <p:nvPr/>
        </p:nvSpPr>
        <p:spPr>
          <a:xfrm>
            <a:off x="22168213" y="21040185"/>
            <a:ext cx="1634743" cy="577530"/>
          </a:xfrm>
          <a:prstGeom prst="rect">
            <a:avLst/>
          </a:prstGeom>
          <a:noFill/>
        </p:spPr>
        <p:txBody>
          <a:bodyPr wrap="none" rtlCol="0">
            <a:spAutoFit/>
          </a:bodyPr>
          <a:lstStyle/>
          <a:p>
            <a:r>
              <a:rPr lang="en-US" sz="3153" dirty="0">
                <a:latin typeface="+mj-lt"/>
              </a:rPr>
              <a:t>Project B</a:t>
            </a:r>
          </a:p>
        </p:txBody>
      </p:sp>
      <p:cxnSp>
        <p:nvCxnSpPr>
          <p:cNvPr id="218" name="Straight Arrow Connector 217">
            <a:extLst>
              <a:ext uri="{FF2B5EF4-FFF2-40B4-BE49-F238E27FC236}">
                <a16:creationId xmlns:a16="http://schemas.microsoft.com/office/drawing/2014/main" id="{E5D5C789-B51F-40C6-8D3C-BC2598E4F37E}"/>
              </a:ext>
            </a:extLst>
          </p:cNvPr>
          <p:cNvCxnSpPr>
            <a:cxnSpLocks/>
            <a:endCxn id="211" idx="1"/>
          </p:cNvCxnSpPr>
          <p:nvPr/>
        </p:nvCxnSpPr>
        <p:spPr>
          <a:xfrm>
            <a:off x="19929706" y="21917991"/>
            <a:ext cx="3572867" cy="114012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56F8EB34-8485-41DC-A4A2-85B4254F198A}"/>
              </a:ext>
            </a:extLst>
          </p:cNvPr>
          <p:cNvCxnSpPr>
            <a:cxnSpLocks/>
            <a:endCxn id="213" idx="1"/>
          </p:cNvCxnSpPr>
          <p:nvPr/>
        </p:nvCxnSpPr>
        <p:spPr>
          <a:xfrm>
            <a:off x="20308239" y="22550219"/>
            <a:ext cx="2117502" cy="75040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DC28B07-78A9-476C-97D4-01DAF6420119}"/>
              </a:ext>
            </a:extLst>
          </p:cNvPr>
          <p:cNvCxnSpPr>
            <a:cxnSpLocks/>
          </p:cNvCxnSpPr>
          <p:nvPr/>
        </p:nvCxnSpPr>
        <p:spPr>
          <a:xfrm>
            <a:off x="19616278" y="22654123"/>
            <a:ext cx="3389678" cy="109410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A4DD312-3473-4184-9706-4C9E880B08BA}"/>
              </a:ext>
            </a:extLst>
          </p:cNvPr>
          <p:cNvCxnSpPr>
            <a:endCxn id="210" idx="1"/>
          </p:cNvCxnSpPr>
          <p:nvPr/>
        </p:nvCxnSpPr>
        <p:spPr>
          <a:xfrm>
            <a:off x="19574117" y="21147208"/>
            <a:ext cx="3072487" cy="1130080"/>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B6C3FDF-8632-4F10-AE88-BB0F4C87A71F}"/>
              </a:ext>
            </a:extLst>
          </p:cNvPr>
          <p:cNvCxnSpPr>
            <a:endCxn id="210" idx="1"/>
          </p:cNvCxnSpPr>
          <p:nvPr/>
        </p:nvCxnSpPr>
        <p:spPr>
          <a:xfrm>
            <a:off x="20553827" y="21871069"/>
            <a:ext cx="2092777" cy="40621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8" name="Graphic 207">
            <a:extLst>
              <a:ext uri="{FF2B5EF4-FFF2-40B4-BE49-F238E27FC236}">
                <a16:creationId xmlns:a16="http://schemas.microsoft.com/office/drawing/2014/main" id="{D5D598E4-1D4C-48E3-9910-BD28983D8394}"/>
              </a:ext>
            </a:extLst>
          </p:cNvPr>
          <p:cNvPicPr>
            <a:picLocks noChangeAspect="1"/>
          </p:cNvPicPr>
          <p:nvPr/>
        </p:nvPicPr>
        <p:blipFill>
          <a:blip r:embed="rId36">
            <a:duotone>
              <a:prstClr val="black"/>
              <a:schemeClr val="accent1">
                <a:tint val="45000"/>
                <a:satMod val="400000"/>
              </a:schemeClr>
            </a:duotone>
            <a:extLst>
              <a:ext uri="{96DAC541-7B7A-43D3-8B79-37D633B846F1}">
                <asvg:svgBlip xmlns:asvg="http://schemas.microsoft.com/office/drawing/2016/SVG/main" r:embed="rId37"/>
              </a:ext>
            </a:extLst>
          </a:blip>
          <a:stretch>
            <a:fillRect/>
          </a:stretch>
        </p:blipFill>
        <p:spPr>
          <a:xfrm>
            <a:off x="20112096" y="21407400"/>
            <a:ext cx="441733" cy="441733"/>
          </a:xfrm>
          <a:prstGeom prst="rect">
            <a:avLst/>
          </a:prstGeom>
        </p:spPr>
      </p:pic>
      <p:sp>
        <p:nvSpPr>
          <p:cNvPr id="222" name="TextBox 221">
            <a:extLst>
              <a:ext uri="{FF2B5EF4-FFF2-40B4-BE49-F238E27FC236}">
                <a16:creationId xmlns:a16="http://schemas.microsoft.com/office/drawing/2014/main" id="{2BA51702-60BA-4C2F-B3AB-1605EDBE940D}"/>
              </a:ext>
            </a:extLst>
          </p:cNvPr>
          <p:cNvSpPr txBox="1"/>
          <p:nvPr/>
        </p:nvSpPr>
        <p:spPr>
          <a:xfrm>
            <a:off x="19037524" y="23278949"/>
            <a:ext cx="1940468" cy="674672"/>
          </a:xfrm>
          <a:prstGeom prst="rect">
            <a:avLst/>
          </a:prstGeom>
          <a:noFill/>
        </p:spPr>
        <p:txBody>
          <a:bodyPr wrap="none" rtlCol="0">
            <a:spAutoFit/>
          </a:bodyPr>
          <a:lstStyle/>
          <a:p>
            <a:pPr algn="ctr"/>
            <a:r>
              <a:rPr lang="en-US" sz="1892" dirty="0">
                <a:latin typeface="+mj-lt"/>
              </a:rPr>
              <a:t>Affected 83%</a:t>
            </a:r>
          </a:p>
          <a:p>
            <a:pPr algn="ctr"/>
            <a:r>
              <a:rPr lang="en-US" sz="1892" dirty="0">
                <a:latin typeface="+mj-lt"/>
              </a:rPr>
              <a:t>Contains 80% of B</a:t>
            </a:r>
          </a:p>
        </p:txBody>
      </p:sp>
      <p:sp>
        <p:nvSpPr>
          <p:cNvPr id="223" name="TextBox 222">
            <a:extLst>
              <a:ext uri="{FF2B5EF4-FFF2-40B4-BE49-F238E27FC236}">
                <a16:creationId xmlns:a16="http://schemas.microsoft.com/office/drawing/2014/main" id="{8E0F028E-EBAC-4DF1-B767-A879117BA0E5}"/>
              </a:ext>
            </a:extLst>
          </p:cNvPr>
          <p:cNvSpPr txBox="1"/>
          <p:nvPr/>
        </p:nvSpPr>
        <p:spPr>
          <a:xfrm>
            <a:off x="22184974" y="20516873"/>
            <a:ext cx="1940468" cy="674672"/>
          </a:xfrm>
          <a:prstGeom prst="rect">
            <a:avLst/>
          </a:prstGeom>
          <a:noFill/>
        </p:spPr>
        <p:txBody>
          <a:bodyPr wrap="none" rtlCol="0">
            <a:spAutoFit/>
          </a:bodyPr>
          <a:lstStyle/>
          <a:p>
            <a:pPr algn="ctr"/>
            <a:r>
              <a:rPr lang="en-US" sz="1892" dirty="0">
                <a:latin typeface="+mj-lt"/>
              </a:rPr>
              <a:t>Affected 80%</a:t>
            </a:r>
          </a:p>
          <a:p>
            <a:pPr algn="ctr"/>
            <a:r>
              <a:rPr lang="en-US" sz="1892" dirty="0">
                <a:latin typeface="+mj-lt"/>
              </a:rPr>
              <a:t>Contains 67% of B</a:t>
            </a:r>
          </a:p>
        </p:txBody>
      </p:sp>
      <p:sp>
        <p:nvSpPr>
          <p:cNvPr id="232" name="Oval 231">
            <a:extLst>
              <a:ext uri="{FF2B5EF4-FFF2-40B4-BE49-F238E27FC236}">
                <a16:creationId xmlns:a16="http://schemas.microsoft.com/office/drawing/2014/main" id="{4D9A241A-3BA0-4C44-A23F-7A2A9674E570}"/>
              </a:ext>
            </a:extLst>
          </p:cNvPr>
          <p:cNvSpPr/>
          <p:nvPr/>
        </p:nvSpPr>
        <p:spPr>
          <a:xfrm>
            <a:off x="16391461" y="20631293"/>
            <a:ext cx="227036" cy="227036"/>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34" name="Oval 233">
            <a:extLst>
              <a:ext uri="{FF2B5EF4-FFF2-40B4-BE49-F238E27FC236}">
                <a16:creationId xmlns:a16="http://schemas.microsoft.com/office/drawing/2014/main" id="{26B0D9DC-6CF1-4E32-907A-72CC70DA4518}"/>
              </a:ext>
            </a:extLst>
          </p:cNvPr>
          <p:cNvSpPr/>
          <p:nvPr/>
        </p:nvSpPr>
        <p:spPr>
          <a:xfrm>
            <a:off x="13582768" y="20631293"/>
            <a:ext cx="227036" cy="227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35" name="Oval 234">
            <a:extLst>
              <a:ext uri="{FF2B5EF4-FFF2-40B4-BE49-F238E27FC236}">
                <a16:creationId xmlns:a16="http://schemas.microsoft.com/office/drawing/2014/main" id="{FADF0AF1-412D-4C66-A2F4-60A4889EFEB7}"/>
              </a:ext>
            </a:extLst>
          </p:cNvPr>
          <p:cNvSpPr/>
          <p:nvPr/>
        </p:nvSpPr>
        <p:spPr>
          <a:xfrm>
            <a:off x="10691282" y="20624908"/>
            <a:ext cx="227036" cy="22703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36" name="Oval 235">
            <a:extLst>
              <a:ext uri="{FF2B5EF4-FFF2-40B4-BE49-F238E27FC236}">
                <a16:creationId xmlns:a16="http://schemas.microsoft.com/office/drawing/2014/main" id="{368C040B-4220-47F7-A27F-C5FBB2819C88}"/>
              </a:ext>
            </a:extLst>
          </p:cNvPr>
          <p:cNvSpPr/>
          <p:nvPr/>
        </p:nvSpPr>
        <p:spPr>
          <a:xfrm>
            <a:off x="7829143" y="20624908"/>
            <a:ext cx="227036" cy="22703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37" name="Oval 236">
            <a:extLst>
              <a:ext uri="{FF2B5EF4-FFF2-40B4-BE49-F238E27FC236}">
                <a16:creationId xmlns:a16="http://schemas.microsoft.com/office/drawing/2014/main" id="{E8679476-C414-4882-940D-38BE0BBE03F6}"/>
              </a:ext>
            </a:extLst>
          </p:cNvPr>
          <p:cNvSpPr/>
          <p:nvPr/>
        </p:nvSpPr>
        <p:spPr>
          <a:xfrm>
            <a:off x="4597252" y="20278640"/>
            <a:ext cx="227036" cy="227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335" tIns="144168" rIns="288335" bIns="144168" numCol="1" spcCol="0" rtlCol="0" fromWordArt="0" anchor="ctr" anchorCtr="0" forceAA="0" compatLnSpc="1">
            <a:prstTxWarp prst="textNoShape">
              <a:avLst/>
            </a:prstTxWarp>
            <a:noAutofit/>
          </a:bodyPr>
          <a:lstStyle/>
          <a:p>
            <a:pPr algn="ctr"/>
            <a:endParaRPr lang="en-US" sz="18516"/>
          </a:p>
        </p:txBody>
      </p:sp>
      <p:sp>
        <p:nvSpPr>
          <p:cNvPr id="238" name="TextBox 237">
            <a:extLst>
              <a:ext uri="{FF2B5EF4-FFF2-40B4-BE49-F238E27FC236}">
                <a16:creationId xmlns:a16="http://schemas.microsoft.com/office/drawing/2014/main" id="{A4F25DF7-3A73-4984-822A-C48A17F2C48E}"/>
              </a:ext>
            </a:extLst>
          </p:cNvPr>
          <p:cNvSpPr txBox="1"/>
          <p:nvPr/>
        </p:nvSpPr>
        <p:spPr>
          <a:xfrm>
            <a:off x="3466862" y="20188162"/>
            <a:ext cx="1162947" cy="383503"/>
          </a:xfrm>
          <a:prstGeom prst="rect">
            <a:avLst/>
          </a:prstGeom>
          <a:noFill/>
        </p:spPr>
        <p:txBody>
          <a:bodyPr wrap="none" rtlCol="0">
            <a:spAutoFit/>
          </a:bodyPr>
          <a:lstStyle/>
          <a:p>
            <a:r>
              <a:rPr lang="en-US" sz="1892" dirty="0">
                <a:latin typeface="+mj-lt"/>
              </a:rPr>
              <a:t>empty file</a:t>
            </a:r>
          </a:p>
        </p:txBody>
      </p:sp>
      <p:sp>
        <p:nvSpPr>
          <p:cNvPr id="239" name="TextBox 238">
            <a:extLst>
              <a:ext uri="{FF2B5EF4-FFF2-40B4-BE49-F238E27FC236}">
                <a16:creationId xmlns:a16="http://schemas.microsoft.com/office/drawing/2014/main" id="{08BF16D3-067D-400A-9BF9-019AA8658FB5}"/>
              </a:ext>
            </a:extLst>
          </p:cNvPr>
          <p:cNvSpPr txBox="1"/>
          <p:nvPr/>
        </p:nvSpPr>
        <p:spPr>
          <a:xfrm>
            <a:off x="3372991" y="20638879"/>
            <a:ext cx="1284326" cy="480581"/>
          </a:xfrm>
          <a:prstGeom prst="rect">
            <a:avLst/>
          </a:prstGeom>
          <a:noFill/>
        </p:spPr>
        <p:txBody>
          <a:bodyPr wrap="none" rtlCol="0">
            <a:spAutoFit/>
          </a:bodyPr>
          <a:lstStyle/>
          <a:p>
            <a:r>
              <a:rPr lang="en-US" sz="2523" dirty="0">
                <a:latin typeface="+mj-lt"/>
              </a:rPr>
              <a:t># of files</a:t>
            </a:r>
          </a:p>
        </p:txBody>
      </p:sp>
      <p:sp>
        <p:nvSpPr>
          <p:cNvPr id="240" name="TextBox 239">
            <a:extLst>
              <a:ext uri="{FF2B5EF4-FFF2-40B4-BE49-F238E27FC236}">
                <a16:creationId xmlns:a16="http://schemas.microsoft.com/office/drawing/2014/main" id="{38A117F3-DE33-4C29-9F6A-1AED42EF321C}"/>
              </a:ext>
            </a:extLst>
          </p:cNvPr>
          <p:cNvSpPr txBox="1"/>
          <p:nvPr/>
        </p:nvSpPr>
        <p:spPr>
          <a:xfrm rot="16200000">
            <a:off x="1380588" y="19171960"/>
            <a:ext cx="2100447" cy="480581"/>
          </a:xfrm>
          <a:prstGeom prst="rect">
            <a:avLst/>
          </a:prstGeom>
          <a:noFill/>
        </p:spPr>
        <p:txBody>
          <a:bodyPr wrap="none" rtlCol="0">
            <a:spAutoFit/>
          </a:bodyPr>
          <a:lstStyle/>
          <a:p>
            <a:r>
              <a:rPr lang="en-US" sz="2523" dirty="0">
                <a:latin typeface="+mj-lt"/>
              </a:rPr>
              <a:t>file size (bytes)</a:t>
            </a:r>
          </a:p>
        </p:txBody>
      </p:sp>
      <p:cxnSp>
        <p:nvCxnSpPr>
          <p:cNvPr id="242" name="Straight Arrow Connector 241">
            <a:extLst>
              <a:ext uri="{FF2B5EF4-FFF2-40B4-BE49-F238E27FC236}">
                <a16:creationId xmlns:a16="http://schemas.microsoft.com/office/drawing/2014/main" id="{8BD7E657-9D3B-4C60-97D8-02772A940DCB}"/>
              </a:ext>
            </a:extLst>
          </p:cNvPr>
          <p:cNvCxnSpPr>
            <a:cxnSpLocks/>
          </p:cNvCxnSpPr>
          <p:nvPr/>
        </p:nvCxnSpPr>
        <p:spPr>
          <a:xfrm flipH="1" flipV="1">
            <a:off x="2848360" y="18160705"/>
            <a:ext cx="3" cy="250309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1B23885-94CB-43B1-9784-628D40A29996}"/>
              </a:ext>
            </a:extLst>
          </p:cNvPr>
          <p:cNvCxnSpPr>
            <a:cxnSpLocks/>
          </p:cNvCxnSpPr>
          <p:nvPr/>
        </p:nvCxnSpPr>
        <p:spPr>
          <a:xfrm flipV="1">
            <a:off x="2823642" y="20625603"/>
            <a:ext cx="2443734" cy="153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47" name="Graphic 246">
            <a:extLst>
              <a:ext uri="{FF2B5EF4-FFF2-40B4-BE49-F238E27FC236}">
                <a16:creationId xmlns:a16="http://schemas.microsoft.com/office/drawing/2014/main" id="{30419FA5-9332-44BD-AF58-9561CBCE349D}"/>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7407603" y="8698820"/>
            <a:ext cx="2837946" cy="2837946"/>
          </a:xfrm>
          <a:prstGeom prst="rect">
            <a:avLst/>
          </a:prstGeom>
        </p:spPr>
      </p:pic>
      <p:pic>
        <p:nvPicPr>
          <p:cNvPr id="249" name="Graphic 248">
            <a:extLst>
              <a:ext uri="{FF2B5EF4-FFF2-40B4-BE49-F238E27FC236}">
                <a16:creationId xmlns:a16="http://schemas.microsoft.com/office/drawing/2014/main" id="{F9881978-5752-49A0-B1BA-34C624C8412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7407603" y="13181788"/>
            <a:ext cx="2837946" cy="2837946"/>
          </a:xfrm>
          <a:prstGeom prst="rect">
            <a:avLst/>
          </a:prstGeom>
        </p:spPr>
      </p:pic>
      <p:pic>
        <p:nvPicPr>
          <p:cNvPr id="251" name="Graphic 250">
            <a:extLst>
              <a:ext uri="{FF2B5EF4-FFF2-40B4-BE49-F238E27FC236}">
                <a16:creationId xmlns:a16="http://schemas.microsoft.com/office/drawing/2014/main" id="{F02FAC60-647A-43A5-8846-21C0ED87908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7434415" y="17576383"/>
            <a:ext cx="2837946" cy="2837946"/>
          </a:xfrm>
          <a:prstGeom prst="rect">
            <a:avLst/>
          </a:prstGeom>
        </p:spPr>
      </p:pic>
      <p:pic>
        <p:nvPicPr>
          <p:cNvPr id="253" name="Graphic 252">
            <a:extLst>
              <a:ext uri="{FF2B5EF4-FFF2-40B4-BE49-F238E27FC236}">
                <a16:creationId xmlns:a16="http://schemas.microsoft.com/office/drawing/2014/main" id="{245F7088-C2B9-44B3-AC58-DD5F00C928A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7407603" y="21939117"/>
            <a:ext cx="2837946" cy="2837946"/>
          </a:xfrm>
          <a:prstGeom prst="rect">
            <a:avLst/>
          </a:prstGeom>
        </p:spPr>
      </p:pic>
      <p:sp>
        <p:nvSpPr>
          <p:cNvPr id="254" name="TextBox 253">
            <a:extLst>
              <a:ext uri="{FF2B5EF4-FFF2-40B4-BE49-F238E27FC236}">
                <a16:creationId xmlns:a16="http://schemas.microsoft.com/office/drawing/2014/main" id="{23CCDCF0-EC29-448D-9426-98AC9F8E9E3D}"/>
              </a:ext>
            </a:extLst>
          </p:cNvPr>
          <p:cNvSpPr txBox="1"/>
          <p:nvPr/>
        </p:nvSpPr>
        <p:spPr>
          <a:xfrm>
            <a:off x="39012155" y="7500998"/>
            <a:ext cx="1284326" cy="480581"/>
          </a:xfrm>
          <a:prstGeom prst="rect">
            <a:avLst/>
          </a:prstGeom>
          <a:noFill/>
        </p:spPr>
        <p:txBody>
          <a:bodyPr wrap="none" rtlCol="0">
            <a:spAutoFit/>
          </a:bodyPr>
          <a:lstStyle/>
          <a:p>
            <a:r>
              <a:rPr lang="en-US" sz="2523" dirty="0">
                <a:latin typeface="+mj-lt"/>
              </a:rPr>
              <a:t># of files</a:t>
            </a:r>
          </a:p>
        </p:txBody>
      </p:sp>
      <p:sp>
        <p:nvSpPr>
          <p:cNvPr id="255" name="TextBox 254">
            <a:extLst>
              <a:ext uri="{FF2B5EF4-FFF2-40B4-BE49-F238E27FC236}">
                <a16:creationId xmlns:a16="http://schemas.microsoft.com/office/drawing/2014/main" id="{3DDFFCC8-BAFA-43F0-8A18-A042B0438ED6}"/>
              </a:ext>
            </a:extLst>
          </p:cNvPr>
          <p:cNvSpPr txBox="1"/>
          <p:nvPr/>
        </p:nvSpPr>
        <p:spPr>
          <a:xfrm rot="16200000">
            <a:off x="37571889" y="6435530"/>
            <a:ext cx="1877502" cy="480581"/>
          </a:xfrm>
          <a:prstGeom prst="rect">
            <a:avLst/>
          </a:prstGeom>
          <a:noFill/>
        </p:spPr>
        <p:txBody>
          <a:bodyPr wrap="none" rtlCol="0">
            <a:spAutoFit/>
          </a:bodyPr>
          <a:lstStyle/>
          <a:p>
            <a:r>
              <a:rPr lang="en-US" sz="2523" dirty="0">
                <a:latin typeface="+mj-lt"/>
              </a:rPr>
              <a:t># of commits</a:t>
            </a:r>
          </a:p>
        </p:txBody>
      </p:sp>
      <p:cxnSp>
        <p:nvCxnSpPr>
          <p:cNvPr id="257" name="Straight Arrow Connector 256">
            <a:extLst>
              <a:ext uri="{FF2B5EF4-FFF2-40B4-BE49-F238E27FC236}">
                <a16:creationId xmlns:a16="http://schemas.microsoft.com/office/drawing/2014/main" id="{3D16EE34-B3D1-4209-ACC9-ED8089D9DFAC}"/>
              </a:ext>
            </a:extLst>
          </p:cNvPr>
          <p:cNvCxnSpPr/>
          <p:nvPr/>
        </p:nvCxnSpPr>
        <p:spPr>
          <a:xfrm flipV="1">
            <a:off x="38942572" y="5952679"/>
            <a:ext cx="0" cy="1473843"/>
          </a:xfrm>
          <a:prstGeom prst="straightConnector1">
            <a:avLst/>
          </a:prstGeom>
          <a:ln w="508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79E202C-8F45-45CF-9489-4C67FFB3B961}"/>
              </a:ext>
            </a:extLst>
          </p:cNvPr>
          <p:cNvCxnSpPr>
            <a:cxnSpLocks/>
          </p:cNvCxnSpPr>
          <p:nvPr/>
        </p:nvCxnSpPr>
        <p:spPr>
          <a:xfrm flipV="1">
            <a:off x="38942572" y="7404207"/>
            <a:ext cx="1480317" cy="3"/>
          </a:xfrm>
          <a:prstGeom prst="straightConnector1">
            <a:avLst/>
          </a:prstGeom>
          <a:ln w="508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25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TotalTime>
  <Words>655</Words>
  <Application>Microsoft Office PowerPoint</Application>
  <PresentationFormat>Custom</PresentationFormat>
  <Paragraphs>202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Consolas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Peta M</dc:creator>
  <cp:lastModifiedBy>Peta M</cp:lastModifiedBy>
  <cp:revision>67</cp:revision>
  <dcterms:created xsi:type="dcterms:W3CDTF">2017-10-21T14:00:21Z</dcterms:created>
  <dcterms:modified xsi:type="dcterms:W3CDTF">2017-10-24T18:28:42Z</dcterms:modified>
</cp:coreProperties>
</file>